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sldIdLst>
    <p:sldId id="290" r:id="rId2"/>
    <p:sldId id="282" r:id="rId3"/>
    <p:sldId id="291" r:id="rId4"/>
    <p:sldId id="279" r:id="rId5"/>
    <p:sldId id="259" r:id="rId6"/>
    <p:sldId id="286" r:id="rId7"/>
    <p:sldId id="287" r:id="rId8"/>
    <p:sldId id="289" r:id="rId9"/>
    <p:sldId id="288" r:id="rId10"/>
    <p:sldId id="281" r:id="rId11"/>
    <p:sldId id="275" r:id="rId12"/>
    <p:sldId id="276" r:id="rId13"/>
  </p:sldIdLst>
  <p:sldSz cx="9144000" cy="6858000" type="screen4x3"/>
  <p:notesSz cx="7077075" cy="9363075"/>
  <p:defaultTextStyle>
    <a:defPPr>
      <a:defRPr lang="LID4096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979A10-7E3B-4BBF-BE91-B5E1D98B5BC3}" v="5" dt="2021-12-08T20:31:16.5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510" autoAdjust="0"/>
    <p:restoredTop sz="94650" autoAdjust="0"/>
  </p:normalViewPr>
  <p:slideViewPr>
    <p:cSldViewPr>
      <p:cViewPr>
        <p:scale>
          <a:sx n="120" d="100"/>
          <a:sy n="120" d="100"/>
        </p:scale>
        <p:origin x="64" y="-24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in Wallin" userId="a53a3e56-087d-4617-8e27-a32f82201795" providerId="ADAL" clId="{72CDF6FB-21DB-4D92-894F-0910AD7D88C6}"/>
    <pc:docChg chg="undo custSel addSld modSld modNotesMaster">
      <pc:chgData name="Karin Wallin" userId="a53a3e56-087d-4617-8e27-a32f82201795" providerId="ADAL" clId="{72CDF6FB-21DB-4D92-894F-0910AD7D88C6}" dt="2021-09-12T13:49:00.481" v="1969" actId="20577"/>
      <pc:docMkLst>
        <pc:docMk/>
      </pc:docMkLst>
      <pc:sldChg chg="addSp delSp modSp mod setBg">
        <pc:chgData name="Karin Wallin" userId="a53a3e56-087d-4617-8e27-a32f82201795" providerId="ADAL" clId="{72CDF6FB-21DB-4D92-894F-0910AD7D88C6}" dt="2021-09-12T13:38:38.457" v="1871" actId="20577"/>
        <pc:sldMkLst>
          <pc:docMk/>
          <pc:sldMk cId="2949798051" sldId="259"/>
        </pc:sldMkLst>
        <pc:spChg chg="add del mod">
          <ac:chgData name="Karin Wallin" userId="a53a3e56-087d-4617-8e27-a32f82201795" providerId="ADAL" clId="{72CDF6FB-21DB-4D92-894F-0910AD7D88C6}" dt="2021-09-12T13:12:19.485" v="649" actId="478"/>
          <ac:spMkLst>
            <pc:docMk/>
            <pc:sldMk cId="2949798051" sldId="259"/>
            <ac:spMk id="6" creationId="{8DFC0F14-2496-4529-B627-219F17D4BCE3}"/>
          </ac:spMkLst>
        </pc:spChg>
        <pc:spChg chg="add del mod">
          <ac:chgData name="Karin Wallin" userId="a53a3e56-087d-4617-8e27-a32f82201795" providerId="ADAL" clId="{72CDF6FB-21DB-4D92-894F-0910AD7D88C6}" dt="2021-09-12T13:38:33.926" v="1862" actId="478"/>
          <ac:spMkLst>
            <pc:docMk/>
            <pc:sldMk cId="2949798051" sldId="259"/>
            <ac:spMk id="14" creationId="{D25C3B51-8731-4D91-B44B-AD1054CD3A60}"/>
          </ac:spMkLst>
        </pc:spChg>
        <pc:spChg chg="add mod">
          <ac:chgData name="Karin Wallin" userId="a53a3e56-087d-4617-8e27-a32f82201795" providerId="ADAL" clId="{72CDF6FB-21DB-4D92-894F-0910AD7D88C6}" dt="2021-09-12T13:38:38.457" v="1871" actId="20577"/>
          <ac:spMkLst>
            <pc:docMk/>
            <pc:sldMk cId="2949798051" sldId="259"/>
            <ac:spMk id="15" creationId="{6055DC10-D8C0-4811-92FF-512E52CDAE6D}"/>
          </ac:spMkLst>
        </pc:spChg>
        <pc:spChg chg="mod">
          <ac:chgData name="Karin Wallin" userId="a53a3e56-087d-4617-8e27-a32f82201795" providerId="ADAL" clId="{72CDF6FB-21DB-4D92-894F-0910AD7D88C6}" dt="2021-09-11T17:42:45.752" v="399" actId="207"/>
          <ac:spMkLst>
            <pc:docMk/>
            <pc:sldMk cId="2949798051" sldId="259"/>
            <ac:spMk id="54" creationId="{00000000-0000-0000-0000-000000000000}"/>
          </ac:spMkLst>
        </pc:spChg>
        <pc:spChg chg="del">
          <ac:chgData name="Karin Wallin" userId="a53a3e56-087d-4617-8e27-a32f82201795" providerId="ADAL" clId="{72CDF6FB-21DB-4D92-894F-0910AD7D88C6}" dt="2021-09-11T16:57:58.224" v="7" actId="478"/>
          <ac:spMkLst>
            <pc:docMk/>
            <pc:sldMk cId="2949798051" sldId="259"/>
            <ac:spMk id="104" creationId="{80C2455B-4744-4C2A-8F08-CCEE1B927421}"/>
          </ac:spMkLst>
        </pc:spChg>
        <pc:spChg chg="del">
          <ac:chgData name="Karin Wallin" userId="a53a3e56-087d-4617-8e27-a32f82201795" providerId="ADAL" clId="{72CDF6FB-21DB-4D92-894F-0910AD7D88C6}" dt="2021-09-11T16:58:37.203" v="19" actId="478"/>
          <ac:spMkLst>
            <pc:docMk/>
            <pc:sldMk cId="2949798051" sldId="259"/>
            <ac:spMk id="114" creationId="{844BA880-D869-4DB6-815D-C8EC9A607324}"/>
          </ac:spMkLst>
        </pc:spChg>
        <pc:picChg chg="add del mod">
          <ac:chgData name="Karin Wallin" userId="a53a3e56-087d-4617-8e27-a32f82201795" providerId="ADAL" clId="{72CDF6FB-21DB-4D92-894F-0910AD7D88C6}" dt="2021-09-11T17:03:20.352" v="50" actId="478"/>
          <ac:picMkLst>
            <pc:docMk/>
            <pc:sldMk cId="2949798051" sldId="259"/>
            <ac:picMk id="7" creationId="{EFD4D7B2-FA79-4CB1-8348-5A97D2968D7E}"/>
          </ac:picMkLst>
        </pc:picChg>
        <pc:picChg chg="add del mod">
          <ac:chgData name="Karin Wallin" userId="a53a3e56-087d-4617-8e27-a32f82201795" providerId="ADAL" clId="{72CDF6FB-21DB-4D92-894F-0910AD7D88C6}" dt="2021-09-11T17:12:37.311" v="97" actId="478"/>
          <ac:picMkLst>
            <pc:docMk/>
            <pc:sldMk cId="2949798051" sldId="259"/>
            <ac:picMk id="8" creationId="{303E3D52-84AE-445B-8BB9-B28A1C11BAFD}"/>
          </ac:picMkLst>
        </pc:picChg>
        <pc:picChg chg="add del mod">
          <ac:chgData name="Karin Wallin" userId="a53a3e56-087d-4617-8e27-a32f82201795" providerId="ADAL" clId="{72CDF6FB-21DB-4D92-894F-0910AD7D88C6}" dt="2021-09-11T17:27:40.200" v="316" actId="478"/>
          <ac:picMkLst>
            <pc:docMk/>
            <pc:sldMk cId="2949798051" sldId="259"/>
            <ac:picMk id="9" creationId="{CA7B0F25-B1ED-47ED-9190-4F1DFC473A44}"/>
          </ac:picMkLst>
        </pc:picChg>
        <pc:picChg chg="add mod ord">
          <ac:chgData name="Karin Wallin" userId="a53a3e56-087d-4617-8e27-a32f82201795" providerId="ADAL" clId="{72CDF6FB-21DB-4D92-894F-0910AD7D88C6}" dt="2021-09-11T17:42:40.939" v="398" actId="167"/>
          <ac:picMkLst>
            <pc:docMk/>
            <pc:sldMk cId="2949798051" sldId="259"/>
            <ac:picMk id="10" creationId="{10AE7945-B5C4-424C-9679-8333D6F6492C}"/>
          </ac:picMkLst>
        </pc:picChg>
      </pc:sldChg>
      <pc:sldChg chg="addSp delSp modSp mod">
        <pc:chgData name="Karin Wallin" userId="a53a3e56-087d-4617-8e27-a32f82201795" providerId="ADAL" clId="{72CDF6FB-21DB-4D92-894F-0910AD7D88C6}" dt="2021-09-12T13:48:37.421" v="1965" actId="20577"/>
        <pc:sldMkLst>
          <pc:docMk/>
          <pc:sldMk cId="2888479878" sldId="275"/>
        </pc:sldMkLst>
        <pc:spChg chg="del">
          <ac:chgData name="Karin Wallin" userId="a53a3e56-087d-4617-8e27-a32f82201795" providerId="ADAL" clId="{72CDF6FB-21DB-4D92-894F-0910AD7D88C6}" dt="2021-09-12T13:07:52.737" v="530" actId="478"/>
          <ac:spMkLst>
            <pc:docMk/>
            <pc:sldMk cId="2888479878" sldId="275"/>
            <ac:spMk id="7" creationId="{80D2B814-99A9-4D43-BBCB-403D37F42B5F}"/>
          </ac:spMkLst>
        </pc:spChg>
        <pc:spChg chg="mod">
          <ac:chgData name="Karin Wallin" userId="a53a3e56-087d-4617-8e27-a32f82201795" providerId="ADAL" clId="{72CDF6FB-21DB-4D92-894F-0910AD7D88C6}" dt="2021-09-11T17:24:08.667" v="212" actId="1035"/>
          <ac:spMkLst>
            <pc:docMk/>
            <pc:sldMk cId="2888479878" sldId="275"/>
            <ac:spMk id="8" creationId="{C460AB61-44EC-4B4F-95D4-2F0F031D7A9A}"/>
          </ac:spMkLst>
        </pc:spChg>
        <pc:spChg chg="del">
          <ac:chgData name="Karin Wallin" userId="a53a3e56-087d-4617-8e27-a32f82201795" providerId="ADAL" clId="{72CDF6FB-21DB-4D92-894F-0910AD7D88C6}" dt="2021-09-11T16:58:30.689" v="17" actId="478"/>
          <ac:spMkLst>
            <pc:docMk/>
            <pc:sldMk cId="2888479878" sldId="275"/>
            <ac:spMk id="9" creationId="{DB23520F-D33F-4BEE-82F0-90C577BE0626}"/>
          </ac:spMkLst>
        </pc:spChg>
        <pc:spChg chg="mod">
          <ac:chgData name="Karin Wallin" userId="a53a3e56-087d-4617-8e27-a32f82201795" providerId="ADAL" clId="{72CDF6FB-21DB-4D92-894F-0910AD7D88C6}" dt="2021-09-12T13:48:37.421" v="1965" actId="20577"/>
          <ac:spMkLst>
            <pc:docMk/>
            <pc:sldMk cId="2888479878" sldId="275"/>
            <ac:spMk id="10" creationId="{00000000-0000-0000-0000-000000000000}"/>
          </ac:spMkLst>
        </pc:spChg>
        <pc:spChg chg="add del mod">
          <ac:chgData name="Karin Wallin" userId="a53a3e56-087d-4617-8e27-a32f82201795" providerId="ADAL" clId="{72CDF6FB-21DB-4D92-894F-0910AD7D88C6}" dt="2021-09-12T13:10:20.686" v="581" actId="478"/>
          <ac:spMkLst>
            <pc:docMk/>
            <pc:sldMk cId="2888479878" sldId="275"/>
            <ac:spMk id="12" creationId="{8C6B3405-2FE7-4705-9B22-4A20E9CF81BF}"/>
          </ac:spMkLst>
        </pc:spChg>
        <pc:spChg chg="add del mod">
          <ac:chgData name="Karin Wallin" userId="a53a3e56-087d-4617-8e27-a32f82201795" providerId="ADAL" clId="{72CDF6FB-21DB-4D92-894F-0910AD7D88C6}" dt="2021-09-12T13:10:19.730" v="580" actId="478"/>
          <ac:spMkLst>
            <pc:docMk/>
            <pc:sldMk cId="2888479878" sldId="275"/>
            <ac:spMk id="13" creationId="{B1A7A7C3-047E-46EE-84DD-BD3D5B4D8969}"/>
          </ac:spMkLst>
        </pc:spChg>
        <pc:spChg chg="add mod">
          <ac:chgData name="Karin Wallin" userId="a53a3e56-087d-4617-8e27-a32f82201795" providerId="ADAL" clId="{72CDF6FB-21DB-4D92-894F-0910AD7D88C6}" dt="2021-09-12T13:37:20.411" v="1826" actId="404"/>
          <ac:spMkLst>
            <pc:docMk/>
            <pc:sldMk cId="2888479878" sldId="275"/>
            <ac:spMk id="14" creationId="{0F757071-E8DE-480D-B478-4BF6C4C7B43F}"/>
          </ac:spMkLst>
        </pc:spChg>
        <pc:spChg chg="add del mod">
          <ac:chgData name="Karin Wallin" userId="a53a3e56-087d-4617-8e27-a32f82201795" providerId="ADAL" clId="{72CDF6FB-21DB-4D92-894F-0910AD7D88C6}" dt="2021-09-12T13:21:17.214" v="1464"/>
          <ac:spMkLst>
            <pc:docMk/>
            <pc:sldMk cId="2888479878" sldId="275"/>
            <ac:spMk id="15" creationId="{37F22FE4-190B-45F6-BFC3-B03E74854287}"/>
          </ac:spMkLst>
        </pc:spChg>
        <pc:picChg chg="add del mod">
          <ac:chgData name="Karin Wallin" userId="a53a3e56-087d-4617-8e27-a32f82201795" providerId="ADAL" clId="{72CDF6FB-21DB-4D92-894F-0910AD7D88C6}" dt="2021-09-11T17:23:45.976" v="207" actId="478"/>
          <ac:picMkLst>
            <pc:docMk/>
            <pc:sldMk cId="2888479878" sldId="275"/>
            <ac:picMk id="6" creationId="{CD2C8BF5-5A4A-4B6B-9F75-1CE760235ED0}"/>
          </ac:picMkLst>
        </pc:picChg>
        <pc:picChg chg="add mod ord">
          <ac:chgData name="Karin Wallin" userId="a53a3e56-087d-4617-8e27-a32f82201795" providerId="ADAL" clId="{72CDF6FB-21DB-4D92-894F-0910AD7D88C6}" dt="2021-09-11T17:44:03.362" v="413" actId="167"/>
          <ac:picMkLst>
            <pc:docMk/>
            <pc:sldMk cId="2888479878" sldId="275"/>
            <ac:picMk id="11" creationId="{AA304A31-9FD0-45DF-8CA0-56EBCCCDC96B}"/>
          </ac:picMkLst>
        </pc:picChg>
      </pc:sldChg>
      <pc:sldChg chg="addSp delSp modSp mod">
        <pc:chgData name="Karin Wallin" userId="a53a3e56-087d-4617-8e27-a32f82201795" providerId="ADAL" clId="{72CDF6FB-21DB-4D92-894F-0910AD7D88C6}" dt="2021-09-12T13:49:00.481" v="1969" actId="20577"/>
        <pc:sldMkLst>
          <pc:docMk/>
          <pc:sldMk cId="3996251223" sldId="276"/>
        </pc:sldMkLst>
        <pc:spChg chg="del">
          <ac:chgData name="Karin Wallin" userId="a53a3e56-087d-4617-8e27-a32f82201795" providerId="ADAL" clId="{72CDF6FB-21DB-4D92-894F-0910AD7D88C6}" dt="2021-09-12T13:10:30.913" v="586" actId="478"/>
          <ac:spMkLst>
            <pc:docMk/>
            <pc:sldMk cId="3996251223" sldId="276"/>
            <ac:spMk id="7" creationId="{4FD21C9E-22ED-4881-B953-3BD98FA213E8}"/>
          </ac:spMkLst>
        </pc:spChg>
        <pc:spChg chg="del mod">
          <ac:chgData name="Karin Wallin" userId="a53a3e56-087d-4617-8e27-a32f82201795" providerId="ADAL" clId="{72CDF6FB-21DB-4D92-894F-0910AD7D88C6}" dt="2021-09-12T13:26:32.474" v="1731" actId="478"/>
          <ac:spMkLst>
            <pc:docMk/>
            <pc:sldMk cId="3996251223" sldId="276"/>
            <ac:spMk id="9" creationId="{00000000-0000-0000-0000-000000000000}"/>
          </ac:spMkLst>
        </pc:spChg>
        <pc:spChg chg="del">
          <ac:chgData name="Karin Wallin" userId="a53a3e56-087d-4617-8e27-a32f82201795" providerId="ADAL" clId="{72CDF6FB-21DB-4D92-894F-0910AD7D88C6}" dt="2021-09-11T16:58:28.680" v="16" actId="478"/>
          <ac:spMkLst>
            <pc:docMk/>
            <pc:sldMk cId="3996251223" sldId="276"/>
            <ac:spMk id="10" creationId="{901F44CA-C4D1-4434-B213-4A06DB6AB3E9}"/>
          </ac:spMkLst>
        </pc:spChg>
        <pc:spChg chg="add del mod">
          <ac:chgData name="Karin Wallin" userId="a53a3e56-087d-4617-8e27-a32f82201795" providerId="ADAL" clId="{72CDF6FB-21DB-4D92-894F-0910AD7D88C6}" dt="2021-09-12T13:33:21.216" v="1774" actId="478"/>
          <ac:spMkLst>
            <pc:docMk/>
            <pc:sldMk cId="3996251223" sldId="276"/>
            <ac:spMk id="13" creationId="{124AA816-CB47-4BFB-B600-14B0BC1B2D4E}"/>
          </ac:spMkLst>
        </pc:spChg>
        <pc:spChg chg="add del mod ord">
          <ac:chgData name="Karin Wallin" userId="a53a3e56-087d-4617-8e27-a32f82201795" providerId="ADAL" clId="{72CDF6FB-21DB-4D92-894F-0910AD7D88C6}" dt="2021-09-12T13:23:07.957" v="1496" actId="478"/>
          <ac:spMkLst>
            <pc:docMk/>
            <pc:sldMk cId="3996251223" sldId="276"/>
            <ac:spMk id="14" creationId="{CD50349A-BBC9-4624-B62A-4171123C92F9}"/>
          </ac:spMkLst>
        </pc:spChg>
        <pc:spChg chg="add mod">
          <ac:chgData name="Karin Wallin" userId="a53a3e56-087d-4617-8e27-a32f82201795" providerId="ADAL" clId="{72CDF6FB-21DB-4D92-894F-0910AD7D88C6}" dt="2021-09-12T13:49:00.481" v="1969" actId="20577"/>
          <ac:spMkLst>
            <pc:docMk/>
            <pc:sldMk cId="3996251223" sldId="276"/>
            <ac:spMk id="15" creationId="{F92CF29A-0ECA-4367-B806-DDEFF15B6369}"/>
          </ac:spMkLst>
        </pc:spChg>
        <pc:spChg chg="add del mod">
          <ac:chgData name="Karin Wallin" userId="a53a3e56-087d-4617-8e27-a32f82201795" providerId="ADAL" clId="{72CDF6FB-21DB-4D92-894F-0910AD7D88C6}" dt="2021-09-12T13:36:35.086" v="1803" actId="22"/>
          <ac:spMkLst>
            <pc:docMk/>
            <pc:sldMk cId="3996251223" sldId="276"/>
            <ac:spMk id="16" creationId="{883E82AB-F0DE-45A2-81DD-DEFF5E20418D}"/>
          </ac:spMkLst>
        </pc:spChg>
        <pc:spChg chg="add mod">
          <ac:chgData name="Karin Wallin" userId="a53a3e56-087d-4617-8e27-a32f82201795" providerId="ADAL" clId="{72CDF6FB-21DB-4D92-894F-0910AD7D88C6}" dt="2021-09-12T13:37:28.018" v="1829" actId="20577"/>
          <ac:spMkLst>
            <pc:docMk/>
            <pc:sldMk cId="3996251223" sldId="276"/>
            <ac:spMk id="17" creationId="{254AB1CC-6317-4B5F-823E-444D4D6C3B8A}"/>
          </ac:spMkLst>
        </pc:spChg>
        <pc:graphicFrameChg chg="mod">
          <ac:chgData name="Karin Wallin" userId="a53a3e56-087d-4617-8e27-a32f82201795" providerId="ADAL" clId="{72CDF6FB-21DB-4D92-894F-0910AD7D88C6}" dt="2021-09-12T13:25:40.696" v="1706"/>
          <ac:graphicFrameMkLst>
            <pc:docMk/>
            <pc:sldMk cId="3996251223" sldId="276"/>
            <ac:graphicFrameMk id="8" creationId="{1BEBAA71-F2D7-4D65-A0CC-A3485A3CA17E}"/>
          </ac:graphicFrameMkLst>
        </pc:graphicFrameChg>
        <pc:picChg chg="add del mod">
          <ac:chgData name="Karin Wallin" userId="a53a3e56-087d-4617-8e27-a32f82201795" providerId="ADAL" clId="{72CDF6FB-21DB-4D92-894F-0910AD7D88C6}" dt="2021-09-11T17:09:50.218" v="84" actId="478"/>
          <ac:picMkLst>
            <pc:docMk/>
            <pc:sldMk cId="3996251223" sldId="276"/>
            <ac:picMk id="6" creationId="{538F370F-B50A-4F85-84F1-B147B3842C49}"/>
          </ac:picMkLst>
        </pc:picChg>
        <pc:picChg chg="add del mod">
          <ac:chgData name="Karin Wallin" userId="a53a3e56-087d-4617-8e27-a32f82201795" providerId="ADAL" clId="{72CDF6FB-21DB-4D92-894F-0910AD7D88C6}" dt="2021-09-11T17:12:42.348" v="98" actId="478"/>
          <ac:picMkLst>
            <pc:docMk/>
            <pc:sldMk cId="3996251223" sldId="276"/>
            <ac:picMk id="11" creationId="{760E980E-134C-4C5A-9FAE-DA8C7BFF3B35}"/>
          </ac:picMkLst>
        </pc:picChg>
        <pc:picChg chg="add mod ord">
          <ac:chgData name="Karin Wallin" userId="a53a3e56-087d-4617-8e27-a32f82201795" providerId="ADAL" clId="{72CDF6FB-21DB-4D92-894F-0910AD7D88C6}" dt="2021-09-12T13:22:53.419" v="1495" actId="1076"/>
          <ac:picMkLst>
            <pc:docMk/>
            <pc:sldMk cId="3996251223" sldId="276"/>
            <ac:picMk id="12" creationId="{D3E63AFB-4408-440B-B6F9-8B55B6B57291}"/>
          </ac:picMkLst>
        </pc:picChg>
      </pc:sldChg>
      <pc:sldChg chg="addSp delSp modSp mod">
        <pc:chgData name="Karin Wallin" userId="a53a3e56-087d-4617-8e27-a32f82201795" providerId="ADAL" clId="{72CDF6FB-21DB-4D92-894F-0910AD7D88C6}" dt="2021-09-12T13:38:55.401" v="1877" actId="20577"/>
        <pc:sldMkLst>
          <pc:docMk/>
          <pc:sldMk cId="4198368400" sldId="279"/>
        </pc:sldMkLst>
        <pc:spChg chg="add del mod">
          <ac:chgData name="Karin Wallin" userId="a53a3e56-087d-4617-8e27-a32f82201795" providerId="ADAL" clId="{72CDF6FB-21DB-4D92-894F-0910AD7D88C6}" dt="2021-09-12T13:12:29.459" v="660" actId="478"/>
          <ac:spMkLst>
            <pc:docMk/>
            <pc:sldMk cId="4198368400" sldId="279"/>
            <ac:spMk id="6" creationId="{50F0AA4E-CAD9-4588-93D8-FED2DDB2DE16}"/>
          </ac:spMkLst>
        </pc:spChg>
        <pc:spChg chg="del">
          <ac:chgData name="Karin Wallin" userId="a53a3e56-087d-4617-8e27-a32f82201795" providerId="ADAL" clId="{72CDF6FB-21DB-4D92-894F-0910AD7D88C6}" dt="2021-09-11T16:57:55.584" v="5" actId="478"/>
          <ac:spMkLst>
            <pc:docMk/>
            <pc:sldMk cId="4198368400" sldId="279"/>
            <ac:spMk id="15" creationId="{FCBFB6C2-A4D9-4127-865A-3759D22D2498}"/>
          </ac:spMkLst>
        </pc:spChg>
        <pc:spChg chg="del">
          <ac:chgData name="Karin Wallin" userId="a53a3e56-087d-4617-8e27-a32f82201795" providerId="ADAL" clId="{72CDF6FB-21DB-4D92-894F-0910AD7D88C6}" dt="2021-09-11T16:58:35.476" v="18" actId="478"/>
          <ac:spMkLst>
            <pc:docMk/>
            <pc:sldMk cId="4198368400" sldId="279"/>
            <ac:spMk id="16" creationId="{EE99866B-77E9-4D75-8DA3-172D25B1A62E}"/>
          </ac:spMkLst>
        </pc:spChg>
        <pc:spChg chg="add del mod">
          <ac:chgData name="Karin Wallin" userId="a53a3e56-087d-4617-8e27-a32f82201795" providerId="ADAL" clId="{72CDF6FB-21DB-4D92-894F-0910AD7D88C6}" dt="2021-09-12T13:38:45.321" v="1872" actId="478"/>
          <ac:spMkLst>
            <pc:docMk/>
            <pc:sldMk cId="4198368400" sldId="279"/>
            <ac:spMk id="17" creationId="{91440CC3-95D2-48CD-9164-2F23DCCC9A42}"/>
          </ac:spMkLst>
        </pc:spChg>
        <pc:spChg chg="add mod">
          <ac:chgData name="Karin Wallin" userId="a53a3e56-087d-4617-8e27-a32f82201795" providerId="ADAL" clId="{72CDF6FB-21DB-4D92-894F-0910AD7D88C6}" dt="2021-09-12T13:38:55.401" v="1877" actId="20577"/>
          <ac:spMkLst>
            <pc:docMk/>
            <pc:sldMk cId="4198368400" sldId="279"/>
            <ac:spMk id="18" creationId="{4CD25FE8-EDBE-4788-B71A-91E6A4457CB0}"/>
          </ac:spMkLst>
        </pc:spChg>
        <pc:graphicFrameChg chg="add del mod">
          <ac:chgData name="Karin Wallin" userId="a53a3e56-087d-4617-8e27-a32f82201795" providerId="ADAL" clId="{72CDF6FB-21DB-4D92-894F-0910AD7D88C6}" dt="2021-09-11T17:14:31.450" v="108" actId="1076"/>
          <ac:graphicFrameMkLst>
            <pc:docMk/>
            <pc:sldMk cId="4198368400" sldId="279"/>
            <ac:graphicFrameMk id="14" creationId="{D1D688B5-118D-47A2-88A2-2CF0E0496570}"/>
          </ac:graphicFrameMkLst>
        </pc:graphicFrameChg>
        <pc:picChg chg="add del">
          <ac:chgData name="Karin Wallin" userId="a53a3e56-087d-4617-8e27-a32f82201795" providerId="ADAL" clId="{72CDF6FB-21DB-4D92-894F-0910AD7D88C6}" dt="2021-09-11T17:13:09.573" v="101" actId="478"/>
          <ac:picMkLst>
            <pc:docMk/>
            <pc:sldMk cId="4198368400" sldId="279"/>
            <ac:picMk id="2" creationId="{42DA4628-F68D-42D6-A165-F71591D9C607}"/>
          </ac:picMkLst>
        </pc:picChg>
        <pc:picChg chg="add del">
          <ac:chgData name="Karin Wallin" userId="a53a3e56-087d-4617-8e27-a32f82201795" providerId="ADAL" clId="{72CDF6FB-21DB-4D92-894F-0910AD7D88C6}" dt="2021-09-11T17:14:29.830" v="106"/>
          <ac:picMkLst>
            <pc:docMk/>
            <pc:sldMk cId="4198368400" sldId="279"/>
            <ac:picMk id="3" creationId="{41368760-119A-42C1-AD09-45069411C96A}"/>
          </ac:picMkLst>
        </pc:picChg>
        <pc:picChg chg="add del mod">
          <ac:chgData name="Karin Wallin" userId="a53a3e56-087d-4617-8e27-a32f82201795" providerId="ADAL" clId="{72CDF6FB-21DB-4D92-894F-0910AD7D88C6}" dt="2021-09-11T17:09:42.017" v="82" actId="478"/>
          <ac:picMkLst>
            <pc:docMk/>
            <pc:sldMk cId="4198368400" sldId="279"/>
            <ac:picMk id="7" creationId="{C8EFE7A3-0F2D-4101-BB49-62EF98526CF4}"/>
          </ac:picMkLst>
        </pc:picChg>
        <pc:picChg chg="add del mod">
          <ac:chgData name="Karin Wallin" userId="a53a3e56-087d-4617-8e27-a32f82201795" providerId="ADAL" clId="{72CDF6FB-21DB-4D92-894F-0910AD7D88C6}" dt="2021-09-11T17:12:32.277" v="95" actId="478"/>
          <ac:picMkLst>
            <pc:docMk/>
            <pc:sldMk cId="4198368400" sldId="279"/>
            <ac:picMk id="8" creationId="{9C664961-F316-4E60-903A-E15729F2CF78}"/>
          </ac:picMkLst>
        </pc:picChg>
        <pc:picChg chg="add mod">
          <ac:chgData name="Karin Wallin" userId="a53a3e56-087d-4617-8e27-a32f82201795" providerId="ADAL" clId="{72CDF6FB-21DB-4D92-894F-0910AD7D88C6}" dt="2021-09-11T17:12:32.591" v="96"/>
          <ac:picMkLst>
            <pc:docMk/>
            <pc:sldMk cId="4198368400" sldId="279"/>
            <ac:picMk id="9" creationId="{1D7B6C37-1A97-4D0E-B9E1-C289FF0548F8}"/>
          </ac:picMkLst>
        </pc:picChg>
      </pc:sldChg>
      <pc:sldChg chg="addSp delSp modSp mod">
        <pc:chgData name="Karin Wallin" userId="a53a3e56-087d-4617-8e27-a32f82201795" providerId="ADAL" clId="{72CDF6FB-21DB-4D92-894F-0910AD7D88C6}" dt="2021-09-12T13:37:37.606" v="1839" actId="20577"/>
        <pc:sldMkLst>
          <pc:docMk/>
          <pc:sldMk cId="3677692462" sldId="281"/>
        </pc:sldMkLst>
        <pc:spChg chg="mod">
          <ac:chgData name="Karin Wallin" userId="a53a3e56-087d-4617-8e27-a32f82201795" providerId="ADAL" clId="{72CDF6FB-21DB-4D92-894F-0910AD7D88C6}" dt="2021-09-12T13:21:10.814" v="1462" actId="1035"/>
          <ac:spMkLst>
            <pc:docMk/>
            <pc:sldMk cId="3677692462" sldId="281"/>
            <ac:spMk id="5" creationId="{00000000-0000-0000-0000-000000000000}"/>
          </ac:spMkLst>
        </pc:spChg>
        <pc:spChg chg="del">
          <ac:chgData name="Karin Wallin" userId="a53a3e56-087d-4617-8e27-a32f82201795" providerId="ADAL" clId="{72CDF6FB-21DB-4D92-894F-0910AD7D88C6}" dt="2021-09-12T13:07:48.569" v="528" actId="478"/>
          <ac:spMkLst>
            <pc:docMk/>
            <pc:sldMk cId="3677692462" sldId="281"/>
            <ac:spMk id="8" creationId="{F461C351-27F9-4B2E-9820-245E070307A1}"/>
          </ac:spMkLst>
        </pc:spChg>
        <pc:spChg chg="mod">
          <ac:chgData name="Karin Wallin" userId="a53a3e56-087d-4617-8e27-a32f82201795" providerId="ADAL" clId="{72CDF6FB-21DB-4D92-894F-0910AD7D88C6}" dt="2021-09-11T17:23:56.421" v="209" actId="1076"/>
          <ac:spMkLst>
            <pc:docMk/>
            <pc:sldMk cId="3677692462" sldId="281"/>
            <ac:spMk id="9" creationId="{C7307C24-B25F-4249-9EF8-20259C586A13}"/>
          </ac:spMkLst>
        </pc:spChg>
        <pc:spChg chg="del">
          <ac:chgData name="Karin Wallin" userId="a53a3e56-087d-4617-8e27-a32f82201795" providerId="ADAL" clId="{72CDF6FB-21DB-4D92-894F-0910AD7D88C6}" dt="2021-09-11T16:58:49.050" v="24" actId="478"/>
          <ac:spMkLst>
            <pc:docMk/>
            <pc:sldMk cId="3677692462" sldId="281"/>
            <ac:spMk id="10" creationId="{66C023EC-71EE-4ECC-A965-D62388EC7176}"/>
          </ac:spMkLst>
        </pc:spChg>
        <pc:spChg chg="add del mod">
          <ac:chgData name="Karin Wallin" userId="a53a3e56-087d-4617-8e27-a32f82201795" providerId="ADAL" clId="{72CDF6FB-21DB-4D92-894F-0910AD7D88C6}" dt="2021-09-12T13:08:21.346" v="535" actId="478"/>
          <ac:spMkLst>
            <pc:docMk/>
            <pc:sldMk cId="3677692462" sldId="281"/>
            <ac:spMk id="12" creationId="{6B17E0F3-7F04-4AFE-8C01-A0EC8E623D9A}"/>
          </ac:spMkLst>
        </pc:spChg>
        <pc:spChg chg="add del mod">
          <ac:chgData name="Karin Wallin" userId="a53a3e56-087d-4617-8e27-a32f82201795" providerId="ADAL" clId="{72CDF6FB-21DB-4D92-894F-0910AD7D88C6}" dt="2021-09-12T13:08:25.807" v="537" actId="478"/>
          <ac:spMkLst>
            <pc:docMk/>
            <pc:sldMk cId="3677692462" sldId="281"/>
            <ac:spMk id="13" creationId="{E4A29F14-85E5-4E30-B217-785A3B68E8AB}"/>
          </ac:spMkLst>
        </pc:spChg>
        <pc:spChg chg="add del mod">
          <ac:chgData name="Karin Wallin" userId="a53a3e56-087d-4617-8e27-a32f82201795" providerId="ADAL" clId="{72CDF6FB-21DB-4D92-894F-0910AD7D88C6}" dt="2021-09-12T13:08:29.559" v="538" actId="478"/>
          <ac:spMkLst>
            <pc:docMk/>
            <pc:sldMk cId="3677692462" sldId="281"/>
            <ac:spMk id="14" creationId="{A6D91BED-7C06-419B-9BDA-C52853D283A6}"/>
          </ac:spMkLst>
        </pc:spChg>
        <pc:spChg chg="add del mod">
          <ac:chgData name="Karin Wallin" userId="a53a3e56-087d-4617-8e27-a32f82201795" providerId="ADAL" clId="{72CDF6FB-21DB-4D92-894F-0910AD7D88C6}" dt="2021-09-12T13:08:31.201" v="539" actId="478"/>
          <ac:spMkLst>
            <pc:docMk/>
            <pc:sldMk cId="3677692462" sldId="281"/>
            <ac:spMk id="15" creationId="{8BEA3507-5DBE-4FF9-B41D-2A52F5B3F4E2}"/>
          </ac:spMkLst>
        </pc:spChg>
        <pc:spChg chg="add del mod">
          <ac:chgData name="Karin Wallin" userId="a53a3e56-087d-4617-8e27-a32f82201795" providerId="ADAL" clId="{72CDF6FB-21DB-4D92-894F-0910AD7D88C6}" dt="2021-09-12T13:10:07.997" v="575" actId="478"/>
          <ac:spMkLst>
            <pc:docMk/>
            <pc:sldMk cId="3677692462" sldId="281"/>
            <ac:spMk id="16" creationId="{CCE8BBFF-85DC-4F57-925E-A8DC0EB0A69B}"/>
          </ac:spMkLst>
        </pc:spChg>
        <pc:spChg chg="add del mod">
          <ac:chgData name="Karin Wallin" userId="a53a3e56-087d-4617-8e27-a32f82201795" providerId="ADAL" clId="{72CDF6FB-21DB-4D92-894F-0910AD7D88C6}" dt="2021-09-12T13:10:04.511" v="574" actId="478"/>
          <ac:spMkLst>
            <pc:docMk/>
            <pc:sldMk cId="3677692462" sldId="281"/>
            <ac:spMk id="17" creationId="{041B00EF-7300-49F5-B079-02C1EC065238}"/>
          </ac:spMkLst>
        </pc:spChg>
        <pc:spChg chg="add del mod">
          <ac:chgData name="Karin Wallin" userId="a53a3e56-087d-4617-8e27-a32f82201795" providerId="ADAL" clId="{72CDF6FB-21DB-4D92-894F-0910AD7D88C6}" dt="2021-09-12T13:37:32.415" v="1830" actId="478"/>
          <ac:spMkLst>
            <pc:docMk/>
            <pc:sldMk cId="3677692462" sldId="281"/>
            <ac:spMk id="18" creationId="{D7F0E322-8426-47EC-A354-72E404AA2D4B}"/>
          </ac:spMkLst>
        </pc:spChg>
        <pc:spChg chg="add mod">
          <ac:chgData name="Karin Wallin" userId="a53a3e56-087d-4617-8e27-a32f82201795" providerId="ADAL" clId="{72CDF6FB-21DB-4D92-894F-0910AD7D88C6}" dt="2021-09-12T13:37:37.606" v="1839" actId="20577"/>
          <ac:spMkLst>
            <pc:docMk/>
            <pc:sldMk cId="3677692462" sldId="281"/>
            <ac:spMk id="19" creationId="{6E6820F8-11B4-47C6-A675-DEEDB3137201}"/>
          </ac:spMkLst>
        </pc:spChg>
        <pc:picChg chg="add del mod">
          <ac:chgData name="Karin Wallin" userId="a53a3e56-087d-4617-8e27-a32f82201795" providerId="ADAL" clId="{72CDF6FB-21DB-4D92-894F-0910AD7D88C6}" dt="2021-09-11T17:23:14.433" v="202" actId="478"/>
          <ac:picMkLst>
            <pc:docMk/>
            <pc:sldMk cId="3677692462" sldId="281"/>
            <ac:picMk id="6" creationId="{1C72A064-EF8D-4175-8005-BEA66D12EE74}"/>
          </ac:picMkLst>
        </pc:picChg>
        <pc:picChg chg="add del mod">
          <ac:chgData name="Karin Wallin" userId="a53a3e56-087d-4617-8e27-a32f82201795" providerId="ADAL" clId="{72CDF6FB-21DB-4D92-894F-0910AD7D88C6}" dt="2021-09-11T17:24:56.433" v="219" actId="478"/>
          <ac:picMkLst>
            <pc:docMk/>
            <pc:sldMk cId="3677692462" sldId="281"/>
            <ac:picMk id="7" creationId="{34F7AA5A-A3F6-46A7-850B-4F43A8895B1F}"/>
          </ac:picMkLst>
        </pc:picChg>
        <pc:picChg chg="add mod">
          <ac:chgData name="Karin Wallin" userId="a53a3e56-087d-4617-8e27-a32f82201795" providerId="ADAL" clId="{72CDF6FB-21DB-4D92-894F-0910AD7D88C6}" dt="2021-09-11T17:25:03.479" v="223" actId="14100"/>
          <ac:picMkLst>
            <pc:docMk/>
            <pc:sldMk cId="3677692462" sldId="281"/>
            <ac:picMk id="11" creationId="{3E300AB6-F66C-4545-A2CC-71AF70E26319}"/>
          </ac:picMkLst>
        </pc:picChg>
      </pc:sldChg>
      <pc:sldChg chg="addSp delSp modSp mod">
        <pc:chgData name="Karin Wallin" userId="a53a3e56-087d-4617-8e27-a32f82201795" providerId="ADAL" clId="{72CDF6FB-21DB-4D92-894F-0910AD7D88C6}" dt="2021-09-12T13:40:10.424" v="1896" actId="14100"/>
        <pc:sldMkLst>
          <pc:docMk/>
          <pc:sldMk cId="3290586453" sldId="282"/>
        </pc:sldMkLst>
        <pc:spChg chg="del mod">
          <ac:chgData name="Karin Wallin" userId="a53a3e56-087d-4617-8e27-a32f82201795" providerId="ADAL" clId="{72CDF6FB-21DB-4D92-894F-0910AD7D88C6}" dt="2021-09-12T12:57:49.610" v="467" actId="478"/>
          <ac:spMkLst>
            <pc:docMk/>
            <pc:sldMk cId="3290586453" sldId="282"/>
            <ac:spMk id="6" creationId="{B9838DC9-5660-4DFE-9189-24A3361A1561}"/>
          </ac:spMkLst>
        </pc:spChg>
        <pc:spChg chg="del">
          <ac:chgData name="Karin Wallin" userId="a53a3e56-087d-4617-8e27-a32f82201795" providerId="ADAL" clId="{72CDF6FB-21DB-4D92-894F-0910AD7D88C6}" dt="2021-09-11T16:58:18.317" v="15" actId="478"/>
          <ac:spMkLst>
            <pc:docMk/>
            <pc:sldMk cId="3290586453" sldId="282"/>
            <ac:spMk id="7" creationId="{51574CDE-3753-4BE1-B33A-9DE029CE5506}"/>
          </ac:spMkLst>
        </pc:spChg>
        <pc:spChg chg="add del mod">
          <ac:chgData name="Karin Wallin" userId="a53a3e56-087d-4617-8e27-a32f82201795" providerId="ADAL" clId="{72CDF6FB-21DB-4D92-894F-0910AD7D88C6}" dt="2021-09-12T13:39:16.532" v="1882" actId="478"/>
          <ac:spMkLst>
            <pc:docMk/>
            <pc:sldMk cId="3290586453" sldId="282"/>
            <ac:spMk id="15" creationId="{071A65F3-0D65-4ECB-B6D1-456517C8D3CB}"/>
          </ac:spMkLst>
        </pc:spChg>
        <pc:spChg chg="add mod">
          <ac:chgData name="Karin Wallin" userId="a53a3e56-087d-4617-8e27-a32f82201795" providerId="ADAL" clId="{72CDF6FB-21DB-4D92-894F-0910AD7D88C6}" dt="2021-09-12T13:28:58.124" v="1772" actId="1076"/>
          <ac:spMkLst>
            <pc:docMk/>
            <pc:sldMk cId="3290586453" sldId="282"/>
            <ac:spMk id="16" creationId="{23DF0975-76D3-49D6-B0A1-04F11EB688CF}"/>
          </ac:spMkLst>
        </pc:spChg>
        <pc:spChg chg="add mod">
          <ac:chgData name="Karin Wallin" userId="a53a3e56-087d-4617-8e27-a32f82201795" providerId="ADAL" clId="{72CDF6FB-21DB-4D92-894F-0910AD7D88C6}" dt="2021-09-12T13:40:10.424" v="1896" actId="14100"/>
          <ac:spMkLst>
            <pc:docMk/>
            <pc:sldMk cId="3290586453" sldId="282"/>
            <ac:spMk id="17" creationId="{094BF999-8CA6-48EA-A422-1ADF80930C1D}"/>
          </ac:spMkLst>
        </pc:spChg>
        <pc:spChg chg="mod">
          <ac:chgData name="Karin Wallin" userId="a53a3e56-087d-4617-8e27-a32f82201795" providerId="ADAL" clId="{72CDF6FB-21DB-4D92-894F-0910AD7D88C6}" dt="2021-09-12T13:28:42.740" v="1771" actId="14100"/>
          <ac:spMkLst>
            <pc:docMk/>
            <pc:sldMk cId="3290586453" sldId="282"/>
            <ac:spMk id="36" creationId="{00000000-0000-0000-0000-000000000000}"/>
          </ac:spMkLst>
        </pc:spChg>
        <pc:spChg chg="mod">
          <ac:chgData name="Karin Wallin" userId="a53a3e56-087d-4617-8e27-a32f82201795" providerId="ADAL" clId="{72CDF6FB-21DB-4D92-894F-0910AD7D88C6}" dt="2021-09-12T12:55:35.404" v="436" actId="20577"/>
          <ac:spMkLst>
            <pc:docMk/>
            <pc:sldMk cId="3290586453" sldId="282"/>
            <ac:spMk id="46" creationId="{00000000-0000-0000-0000-000000000000}"/>
          </ac:spMkLst>
        </pc:spChg>
        <pc:picChg chg="add del mod">
          <ac:chgData name="Karin Wallin" userId="a53a3e56-087d-4617-8e27-a32f82201795" providerId="ADAL" clId="{72CDF6FB-21DB-4D92-894F-0910AD7D88C6}" dt="2021-09-11T17:17:48.608" v="138" actId="478"/>
          <ac:picMkLst>
            <pc:docMk/>
            <pc:sldMk cId="3290586453" sldId="282"/>
            <ac:picMk id="8" creationId="{9A4DE2A7-CACE-4BB1-B7A8-A3A2297B8EE2}"/>
          </ac:picMkLst>
        </pc:picChg>
        <pc:picChg chg="add del mod">
          <ac:chgData name="Karin Wallin" userId="a53a3e56-087d-4617-8e27-a32f82201795" providerId="ADAL" clId="{72CDF6FB-21DB-4D92-894F-0910AD7D88C6}" dt="2021-09-11T17:21:49.878" v="193" actId="478"/>
          <ac:picMkLst>
            <pc:docMk/>
            <pc:sldMk cId="3290586453" sldId="282"/>
            <ac:picMk id="9" creationId="{70A096B3-C842-4A75-B5F3-5FE6E59A4963}"/>
          </ac:picMkLst>
        </pc:picChg>
        <pc:picChg chg="add del mod ord">
          <ac:chgData name="Karin Wallin" userId="a53a3e56-087d-4617-8e27-a32f82201795" providerId="ADAL" clId="{72CDF6FB-21DB-4D92-894F-0910AD7D88C6}" dt="2021-09-12T13:16:55.065" v="876" actId="167"/>
          <ac:picMkLst>
            <pc:docMk/>
            <pc:sldMk cId="3290586453" sldId="282"/>
            <ac:picMk id="10" creationId="{5D7EBAB1-284B-4839-B0CA-787EB927CB04}"/>
          </ac:picMkLst>
        </pc:picChg>
        <pc:cxnChg chg="mod">
          <ac:chgData name="Karin Wallin" userId="a53a3e56-087d-4617-8e27-a32f82201795" providerId="ADAL" clId="{72CDF6FB-21DB-4D92-894F-0910AD7D88C6}" dt="2021-09-11T17:22:58.006" v="201" actId="14100"/>
          <ac:cxnSpMkLst>
            <pc:docMk/>
            <pc:sldMk cId="3290586453" sldId="282"/>
            <ac:cxnSpMk id="3" creationId="{00000000-0000-0000-0000-000000000000}"/>
          </ac:cxnSpMkLst>
        </pc:cxnChg>
      </pc:sldChg>
      <pc:sldChg chg="addSp delSp modSp mod">
        <pc:chgData name="Karin Wallin" userId="a53a3e56-087d-4617-8e27-a32f82201795" providerId="ADAL" clId="{72CDF6FB-21DB-4D92-894F-0910AD7D88C6}" dt="2021-09-12T13:38:26.250" v="1861" actId="20577"/>
        <pc:sldMkLst>
          <pc:docMk/>
          <pc:sldMk cId="4010216453" sldId="286"/>
        </pc:sldMkLst>
        <pc:spChg chg="add del mod">
          <ac:chgData name="Karin Wallin" userId="a53a3e56-087d-4617-8e27-a32f82201795" providerId="ADAL" clId="{72CDF6FB-21DB-4D92-894F-0910AD7D88C6}" dt="2021-09-12T13:11:19.762" v="602" actId="478"/>
          <ac:spMkLst>
            <pc:docMk/>
            <pc:sldMk cId="4010216453" sldId="286"/>
            <ac:spMk id="6" creationId="{9336F05C-4A71-474B-8025-30FD46CB3472}"/>
          </ac:spMkLst>
        </pc:spChg>
        <pc:spChg chg="del">
          <ac:chgData name="Karin Wallin" userId="a53a3e56-087d-4617-8e27-a32f82201795" providerId="ADAL" clId="{72CDF6FB-21DB-4D92-894F-0910AD7D88C6}" dt="2021-09-11T16:58:41.364" v="20" actId="478"/>
          <ac:spMkLst>
            <pc:docMk/>
            <pc:sldMk cId="4010216453" sldId="286"/>
            <ac:spMk id="8" creationId="{A86C154E-1FFD-4A65-A8A5-1C3FBB7D49BB}"/>
          </ac:spMkLst>
        </pc:spChg>
        <pc:spChg chg="add del mod">
          <ac:chgData name="Karin Wallin" userId="a53a3e56-087d-4617-8e27-a32f82201795" providerId="ADAL" clId="{72CDF6FB-21DB-4D92-894F-0910AD7D88C6}" dt="2021-09-12T13:38:22.359" v="1856" actId="478"/>
          <ac:spMkLst>
            <pc:docMk/>
            <pc:sldMk cId="4010216453" sldId="286"/>
            <ac:spMk id="13" creationId="{88233777-EDBE-4019-AC5B-1A7A4501030F}"/>
          </ac:spMkLst>
        </pc:spChg>
        <pc:spChg chg="add mod">
          <ac:chgData name="Karin Wallin" userId="a53a3e56-087d-4617-8e27-a32f82201795" providerId="ADAL" clId="{72CDF6FB-21DB-4D92-894F-0910AD7D88C6}" dt="2021-09-12T13:38:26.250" v="1861" actId="20577"/>
          <ac:spMkLst>
            <pc:docMk/>
            <pc:sldMk cId="4010216453" sldId="286"/>
            <ac:spMk id="14" creationId="{5287E7C5-12FA-4999-815A-861515DDC1C3}"/>
          </ac:spMkLst>
        </pc:spChg>
        <pc:spChg chg="mod ord">
          <ac:chgData name="Karin Wallin" userId="a53a3e56-087d-4617-8e27-a32f82201795" providerId="ADAL" clId="{72CDF6FB-21DB-4D92-894F-0910AD7D88C6}" dt="2021-09-11T17:45:35.161" v="424" actId="207"/>
          <ac:spMkLst>
            <pc:docMk/>
            <pc:sldMk cId="4010216453" sldId="286"/>
            <ac:spMk id="54" creationId="{00000000-0000-0000-0000-000000000000}"/>
          </ac:spMkLst>
        </pc:spChg>
        <pc:spChg chg="del">
          <ac:chgData name="Karin Wallin" userId="a53a3e56-087d-4617-8e27-a32f82201795" providerId="ADAL" clId="{72CDF6FB-21DB-4D92-894F-0910AD7D88C6}" dt="2021-09-11T16:58:00.933" v="9" actId="478"/>
          <ac:spMkLst>
            <pc:docMk/>
            <pc:sldMk cId="4010216453" sldId="286"/>
            <ac:spMk id="104" creationId="{80C2455B-4744-4C2A-8F08-CCEE1B927421}"/>
          </ac:spMkLst>
        </pc:spChg>
        <pc:picChg chg="ord">
          <ac:chgData name="Karin Wallin" userId="a53a3e56-087d-4617-8e27-a32f82201795" providerId="ADAL" clId="{72CDF6FB-21DB-4D92-894F-0910AD7D88C6}" dt="2021-09-11T17:45:21.405" v="423" actId="167"/>
          <ac:picMkLst>
            <pc:docMk/>
            <pc:sldMk cId="4010216453" sldId="286"/>
            <ac:picMk id="3" creationId="{7A1F0DDE-F927-4F0D-89A3-7167AF1B03C8}"/>
          </ac:picMkLst>
        </pc:picChg>
        <pc:picChg chg="add del mod">
          <ac:chgData name="Karin Wallin" userId="a53a3e56-087d-4617-8e27-a32f82201795" providerId="ADAL" clId="{72CDF6FB-21DB-4D92-894F-0910AD7D88C6}" dt="2021-09-11T17:20:45.465" v="167" actId="478"/>
          <ac:picMkLst>
            <pc:docMk/>
            <pc:sldMk cId="4010216453" sldId="286"/>
            <ac:picMk id="7" creationId="{70C99D97-1CCB-4D6C-B4FC-F80C64C66E85}"/>
          </ac:picMkLst>
        </pc:picChg>
        <pc:picChg chg="add del mod">
          <ac:chgData name="Karin Wallin" userId="a53a3e56-087d-4617-8e27-a32f82201795" providerId="ADAL" clId="{72CDF6FB-21DB-4D92-894F-0910AD7D88C6}" dt="2021-09-11T17:27:30.728" v="313" actId="478"/>
          <ac:picMkLst>
            <pc:docMk/>
            <pc:sldMk cId="4010216453" sldId="286"/>
            <ac:picMk id="9" creationId="{AB377162-B39A-45DD-8648-61A87E43BEAA}"/>
          </ac:picMkLst>
        </pc:picChg>
        <pc:picChg chg="add mod ord">
          <ac:chgData name="Karin Wallin" userId="a53a3e56-087d-4617-8e27-a32f82201795" providerId="ADAL" clId="{72CDF6FB-21DB-4D92-894F-0910AD7D88C6}" dt="2021-09-11T17:42:51.627" v="400" actId="167"/>
          <ac:picMkLst>
            <pc:docMk/>
            <pc:sldMk cId="4010216453" sldId="286"/>
            <ac:picMk id="10" creationId="{C3370231-9B9D-4A4C-84F8-40FFA0FC0763}"/>
          </ac:picMkLst>
        </pc:picChg>
      </pc:sldChg>
      <pc:sldChg chg="addSp delSp modSp mod">
        <pc:chgData name="Karin Wallin" userId="a53a3e56-087d-4617-8e27-a32f82201795" providerId="ADAL" clId="{72CDF6FB-21DB-4D92-894F-0910AD7D88C6}" dt="2021-09-12T13:38:15.130" v="1855" actId="20577"/>
        <pc:sldMkLst>
          <pc:docMk/>
          <pc:sldMk cId="2522690040" sldId="287"/>
        </pc:sldMkLst>
        <pc:spChg chg="del">
          <ac:chgData name="Karin Wallin" userId="a53a3e56-087d-4617-8e27-a32f82201795" providerId="ADAL" clId="{72CDF6FB-21DB-4D92-894F-0910AD7D88C6}" dt="2021-09-11T16:58:43.530" v="21" actId="478"/>
          <ac:spMkLst>
            <pc:docMk/>
            <pc:sldMk cId="2522690040" sldId="287"/>
            <ac:spMk id="6" creationId="{D3A85DEF-E57C-44F5-8D22-A0FDE37C16F9}"/>
          </ac:spMkLst>
        </pc:spChg>
        <pc:spChg chg="add del mod">
          <ac:chgData name="Karin Wallin" userId="a53a3e56-087d-4617-8e27-a32f82201795" providerId="ADAL" clId="{72CDF6FB-21DB-4D92-894F-0910AD7D88C6}" dt="2021-09-12T13:10:51.863" v="598" actId="478"/>
          <ac:spMkLst>
            <pc:docMk/>
            <pc:sldMk cId="2522690040" sldId="287"/>
            <ac:spMk id="7" creationId="{2862BD10-5DB8-435F-8C8C-0D728AF20AC4}"/>
          </ac:spMkLst>
        </pc:spChg>
        <pc:spChg chg="add del mod">
          <ac:chgData name="Karin Wallin" userId="a53a3e56-087d-4617-8e27-a32f82201795" providerId="ADAL" clId="{72CDF6FB-21DB-4D92-894F-0910AD7D88C6}" dt="2021-09-12T13:38:12.430" v="1852" actId="478"/>
          <ac:spMkLst>
            <pc:docMk/>
            <pc:sldMk cId="2522690040" sldId="287"/>
            <ac:spMk id="13" creationId="{38D523A5-D9B3-4FD4-BEEE-82717569380A}"/>
          </ac:spMkLst>
        </pc:spChg>
        <pc:spChg chg="add mod">
          <ac:chgData name="Karin Wallin" userId="a53a3e56-087d-4617-8e27-a32f82201795" providerId="ADAL" clId="{72CDF6FB-21DB-4D92-894F-0910AD7D88C6}" dt="2021-09-12T13:38:15.130" v="1855" actId="20577"/>
          <ac:spMkLst>
            <pc:docMk/>
            <pc:sldMk cId="2522690040" sldId="287"/>
            <ac:spMk id="14" creationId="{76B556BE-FD4E-4EE2-BED7-6FFA2D31799E}"/>
          </ac:spMkLst>
        </pc:spChg>
        <pc:spChg chg="mod ord">
          <ac:chgData name="Karin Wallin" userId="a53a3e56-087d-4617-8e27-a32f82201795" providerId="ADAL" clId="{72CDF6FB-21DB-4D92-894F-0910AD7D88C6}" dt="2021-09-11T17:43:11.311" v="405" actId="207"/>
          <ac:spMkLst>
            <pc:docMk/>
            <pc:sldMk cId="2522690040" sldId="287"/>
            <ac:spMk id="54" creationId="{00000000-0000-0000-0000-000000000000}"/>
          </ac:spMkLst>
        </pc:spChg>
        <pc:spChg chg="del">
          <ac:chgData name="Karin Wallin" userId="a53a3e56-087d-4617-8e27-a32f82201795" providerId="ADAL" clId="{72CDF6FB-21DB-4D92-894F-0910AD7D88C6}" dt="2021-09-11T16:58:03.438" v="11" actId="478"/>
          <ac:spMkLst>
            <pc:docMk/>
            <pc:sldMk cId="2522690040" sldId="287"/>
            <ac:spMk id="104" creationId="{80C2455B-4744-4C2A-8F08-CCEE1B927421}"/>
          </ac:spMkLst>
        </pc:spChg>
        <pc:graphicFrameChg chg="mod">
          <ac:chgData name="Karin Wallin" userId="a53a3e56-087d-4617-8e27-a32f82201795" providerId="ADAL" clId="{72CDF6FB-21DB-4D92-894F-0910AD7D88C6}" dt="2021-09-11T17:43:00.644" v="403"/>
          <ac:graphicFrameMkLst>
            <pc:docMk/>
            <pc:sldMk cId="2522690040" sldId="287"/>
            <ac:graphicFrameMk id="5" creationId="{00000000-0008-0000-0300-000003000000}"/>
          </ac:graphicFrameMkLst>
        </pc:graphicFrameChg>
        <pc:picChg chg="add del mod">
          <ac:chgData name="Karin Wallin" userId="a53a3e56-087d-4617-8e27-a32f82201795" providerId="ADAL" clId="{72CDF6FB-21DB-4D92-894F-0910AD7D88C6}" dt="2021-09-11T17:20:23.512" v="162" actId="478"/>
          <ac:picMkLst>
            <pc:docMk/>
            <pc:sldMk cId="2522690040" sldId="287"/>
            <ac:picMk id="8" creationId="{1DFA2572-5411-4B1C-A504-31D6F2DEA7B5}"/>
          </ac:picMkLst>
        </pc:picChg>
        <pc:picChg chg="add del mod">
          <ac:chgData name="Karin Wallin" userId="a53a3e56-087d-4617-8e27-a32f82201795" providerId="ADAL" clId="{72CDF6FB-21DB-4D92-894F-0910AD7D88C6}" dt="2021-09-11T17:27:20.594" v="308" actId="478"/>
          <ac:picMkLst>
            <pc:docMk/>
            <pc:sldMk cId="2522690040" sldId="287"/>
            <ac:picMk id="9" creationId="{F68B4B32-7DD9-474E-8B5D-C94DB7E50015}"/>
          </ac:picMkLst>
        </pc:picChg>
        <pc:picChg chg="add mod ord">
          <ac:chgData name="Karin Wallin" userId="a53a3e56-087d-4617-8e27-a32f82201795" providerId="ADAL" clId="{72CDF6FB-21DB-4D92-894F-0910AD7D88C6}" dt="2021-09-11T17:42:59.810" v="402" actId="167"/>
          <ac:picMkLst>
            <pc:docMk/>
            <pc:sldMk cId="2522690040" sldId="287"/>
            <ac:picMk id="10" creationId="{779E94AD-6646-440C-A621-98193353643F}"/>
          </ac:picMkLst>
        </pc:picChg>
      </pc:sldChg>
      <pc:sldChg chg="addSp delSp modSp mod">
        <pc:chgData name="Karin Wallin" userId="a53a3e56-087d-4617-8e27-a32f82201795" providerId="ADAL" clId="{72CDF6FB-21DB-4D92-894F-0910AD7D88C6}" dt="2021-09-12T13:37:49.554" v="1845" actId="20577"/>
        <pc:sldMkLst>
          <pc:docMk/>
          <pc:sldMk cId="1983026182" sldId="288"/>
        </pc:sldMkLst>
        <pc:spChg chg="del">
          <ac:chgData name="Karin Wallin" userId="a53a3e56-087d-4617-8e27-a32f82201795" providerId="ADAL" clId="{72CDF6FB-21DB-4D92-894F-0910AD7D88C6}" dt="2021-09-11T16:58:47.479" v="23" actId="478"/>
          <ac:spMkLst>
            <pc:docMk/>
            <pc:sldMk cId="1983026182" sldId="288"/>
            <ac:spMk id="9" creationId="{4F4A5019-2AC9-4643-B2E0-5F4C7ABE6E8F}"/>
          </ac:spMkLst>
        </pc:spChg>
        <pc:spChg chg="add del mod">
          <ac:chgData name="Karin Wallin" userId="a53a3e56-087d-4617-8e27-a32f82201795" providerId="ADAL" clId="{72CDF6FB-21DB-4D92-894F-0910AD7D88C6}" dt="2021-09-12T13:37:45.597" v="1841" actId="478"/>
          <ac:spMkLst>
            <pc:docMk/>
            <pc:sldMk cId="1983026182" sldId="288"/>
            <ac:spMk id="13" creationId="{778CA492-41DE-4E2F-87F2-0E7DC11F9CF0}"/>
          </ac:spMkLst>
        </pc:spChg>
        <pc:spChg chg="add del mod">
          <ac:chgData name="Karin Wallin" userId="a53a3e56-087d-4617-8e27-a32f82201795" providerId="ADAL" clId="{72CDF6FB-21DB-4D92-894F-0910AD7D88C6}" dt="2021-09-12T13:09:10.392" v="546" actId="478"/>
          <ac:spMkLst>
            <pc:docMk/>
            <pc:sldMk cId="1983026182" sldId="288"/>
            <ac:spMk id="14" creationId="{CF095F37-46CA-492C-9352-66006B3E733D}"/>
          </ac:spMkLst>
        </pc:spChg>
        <pc:spChg chg="add mod">
          <ac:chgData name="Karin Wallin" userId="a53a3e56-087d-4617-8e27-a32f82201795" providerId="ADAL" clId="{72CDF6FB-21DB-4D92-894F-0910AD7D88C6}" dt="2021-09-12T13:37:49.554" v="1845" actId="20577"/>
          <ac:spMkLst>
            <pc:docMk/>
            <pc:sldMk cId="1983026182" sldId="288"/>
            <ac:spMk id="15" creationId="{8BA4A363-3843-45CC-9708-E2107B463863}"/>
          </ac:spMkLst>
        </pc:spChg>
        <pc:spChg chg="mod ord">
          <ac:chgData name="Karin Wallin" userId="a53a3e56-087d-4617-8e27-a32f82201795" providerId="ADAL" clId="{72CDF6FB-21DB-4D92-894F-0910AD7D88C6}" dt="2021-09-11T17:43:46.058" v="412" actId="207"/>
          <ac:spMkLst>
            <pc:docMk/>
            <pc:sldMk cId="1983026182" sldId="288"/>
            <ac:spMk id="54" creationId="{00000000-0000-0000-0000-000000000000}"/>
          </ac:spMkLst>
        </pc:spChg>
        <pc:spChg chg="del mod">
          <ac:chgData name="Karin Wallin" userId="a53a3e56-087d-4617-8e27-a32f82201795" providerId="ADAL" clId="{72CDF6FB-21DB-4D92-894F-0910AD7D88C6}" dt="2021-09-12T13:07:44.474" v="526" actId="478"/>
          <ac:spMkLst>
            <pc:docMk/>
            <pc:sldMk cId="1983026182" sldId="288"/>
            <ac:spMk id="104" creationId="{80C2455B-4744-4C2A-8F08-CCEE1B927421}"/>
          </ac:spMkLst>
        </pc:spChg>
        <pc:picChg chg="add del mod">
          <ac:chgData name="Karin Wallin" userId="a53a3e56-087d-4617-8e27-a32f82201795" providerId="ADAL" clId="{72CDF6FB-21DB-4D92-894F-0910AD7D88C6}" dt="2021-09-11T17:21:39.674" v="191" actId="478"/>
          <ac:picMkLst>
            <pc:docMk/>
            <pc:sldMk cId="1983026182" sldId="288"/>
            <ac:picMk id="6" creationId="{141DB02D-8DD1-42DA-93AB-DCCE7BC63263}"/>
          </ac:picMkLst>
        </pc:picChg>
        <pc:picChg chg="add mod">
          <ac:chgData name="Karin Wallin" userId="a53a3e56-087d-4617-8e27-a32f82201795" providerId="ADAL" clId="{72CDF6FB-21DB-4D92-894F-0910AD7D88C6}" dt="2021-09-11T17:28:26.099" v="329" actId="1036"/>
          <ac:picMkLst>
            <pc:docMk/>
            <pc:sldMk cId="1983026182" sldId="288"/>
            <ac:picMk id="7" creationId="{0A579992-34A3-4A07-AD85-22AE4A6D9CBF}"/>
          </ac:picMkLst>
        </pc:picChg>
        <pc:picChg chg="add del mod">
          <ac:chgData name="Karin Wallin" userId="a53a3e56-087d-4617-8e27-a32f82201795" providerId="ADAL" clId="{72CDF6FB-21DB-4D92-894F-0910AD7D88C6}" dt="2021-09-11T17:28:28.486" v="330" actId="478"/>
          <ac:picMkLst>
            <pc:docMk/>
            <pc:sldMk cId="1983026182" sldId="288"/>
            <ac:picMk id="10" creationId="{D438DC20-6E07-4BFA-94FC-48B6001AE934}"/>
          </ac:picMkLst>
        </pc:picChg>
        <pc:picChg chg="add mod">
          <ac:chgData name="Karin Wallin" userId="a53a3e56-087d-4617-8e27-a32f82201795" providerId="ADAL" clId="{72CDF6FB-21DB-4D92-894F-0910AD7D88C6}" dt="2021-09-11T17:28:40.921" v="353" actId="1038"/>
          <ac:picMkLst>
            <pc:docMk/>
            <pc:sldMk cId="1983026182" sldId="288"/>
            <ac:picMk id="11" creationId="{AA3B0BD3-B3FB-429D-A069-BF0009709197}"/>
          </ac:picMkLst>
        </pc:picChg>
      </pc:sldChg>
      <pc:sldChg chg="addSp delSp modSp mod modClrScheme chgLayout">
        <pc:chgData name="Karin Wallin" userId="a53a3e56-087d-4617-8e27-a32f82201795" providerId="ADAL" clId="{72CDF6FB-21DB-4D92-894F-0910AD7D88C6}" dt="2021-09-12T13:37:58.313" v="1851" actId="20577"/>
        <pc:sldMkLst>
          <pc:docMk/>
          <pc:sldMk cId="1325763192" sldId="289"/>
        </pc:sldMkLst>
        <pc:spChg chg="mod">
          <ac:chgData name="Karin Wallin" userId="a53a3e56-087d-4617-8e27-a32f82201795" providerId="ADAL" clId="{72CDF6FB-21DB-4D92-894F-0910AD7D88C6}" dt="2021-09-12T13:00:52.291" v="468" actId="1076"/>
          <ac:spMkLst>
            <pc:docMk/>
            <pc:sldMk cId="1325763192" sldId="289"/>
            <ac:spMk id="3" creationId="{2AE99643-F436-41CE-90F0-7EFBACA14AA6}"/>
          </ac:spMkLst>
        </pc:spChg>
        <pc:spChg chg="mod">
          <ac:chgData name="Karin Wallin" userId="a53a3e56-087d-4617-8e27-a32f82201795" providerId="ADAL" clId="{72CDF6FB-21DB-4D92-894F-0910AD7D88C6}" dt="2021-09-12T13:02:33.860" v="476"/>
          <ac:spMkLst>
            <pc:docMk/>
            <pc:sldMk cId="1325763192" sldId="289"/>
            <ac:spMk id="4" creationId="{3FDB590A-2886-45CE-93DD-6DD9E427C0DA}"/>
          </ac:spMkLst>
        </pc:spChg>
        <pc:spChg chg="del">
          <ac:chgData name="Karin Wallin" userId="a53a3e56-087d-4617-8e27-a32f82201795" providerId="ADAL" clId="{72CDF6FB-21DB-4D92-894F-0910AD7D88C6}" dt="2021-09-11T16:58:45.314" v="22" actId="478"/>
          <ac:spMkLst>
            <pc:docMk/>
            <pc:sldMk cId="1325763192" sldId="289"/>
            <ac:spMk id="6" creationId="{F11CA586-4F23-478D-9063-C04E53BB1F80}"/>
          </ac:spMkLst>
        </pc:spChg>
        <pc:spChg chg="add del mod">
          <ac:chgData name="Karin Wallin" userId="a53a3e56-087d-4617-8e27-a32f82201795" providerId="ADAL" clId="{72CDF6FB-21DB-4D92-894F-0910AD7D88C6}" dt="2021-09-12T13:01:54.822" v="469" actId="478"/>
          <ac:spMkLst>
            <pc:docMk/>
            <pc:sldMk cId="1325763192" sldId="289"/>
            <ac:spMk id="7" creationId="{3629218E-9E1C-4562-97CD-F5A074A63C9A}"/>
          </ac:spMkLst>
        </pc:spChg>
        <pc:spChg chg="add del mod ord">
          <ac:chgData name="Karin Wallin" userId="a53a3e56-087d-4617-8e27-a32f82201795" providerId="ADAL" clId="{72CDF6FB-21DB-4D92-894F-0910AD7D88C6}" dt="2021-09-12T13:03:15.215" v="478" actId="700"/>
          <ac:spMkLst>
            <pc:docMk/>
            <pc:sldMk cId="1325763192" sldId="289"/>
            <ac:spMk id="12" creationId="{95AD6F4E-67D4-4F84-89E1-9878362CF2C8}"/>
          </ac:spMkLst>
        </pc:spChg>
        <pc:spChg chg="add del mod ord">
          <ac:chgData name="Karin Wallin" userId="a53a3e56-087d-4617-8e27-a32f82201795" providerId="ADAL" clId="{72CDF6FB-21DB-4D92-894F-0910AD7D88C6}" dt="2021-09-12T13:03:15.215" v="478" actId="700"/>
          <ac:spMkLst>
            <pc:docMk/>
            <pc:sldMk cId="1325763192" sldId="289"/>
            <ac:spMk id="13" creationId="{31B5A501-E4E4-49A2-A10D-C585BBCA54EB}"/>
          </ac:spMkLst>
        </pc:spChg>
        <pc:spChg chg="del mod">
          <ac:chgData name="Karin Wallin" userId="a53a3e56-087d-4617-8e27-a32f82201795" providerId="ADAL" clId="{72CDF6FB-21DB-4D92-894F-0910AD7D88C6}" dt="2021-09-12T13:10:44.974" v="594" actId="478"/>
          <ac:spMkLst>
            <pc:docMk/>
            <pc:sldMk cId="1325763192" sldId="289"/>
            <ac:spMk id="14" creationId="{CEA33467-E404-491F-B8C4-B44BE0B81280}"/>
          </ac:spMkLst>
        </pc:spChg>
        <pc:spChg chg="del mod">
          <ac:chgData name="Karin Wallin" userId="a53a3e56-087d-4617-8e27-a32f82201795" providerId="ADAL" clId="{72CDF6FB-21DB-4D92-894F-0910AD7D88C6}" dt="2021-09-12T13:10:44.056" v="593" actId="478"/>
          <ac:spMkLst>
            <pc:docMk/>
            <pc:sldMk cId="1325763192" sldId="289"/>
            <ac:spMk id="15" creationId="{4C68B5BB-2107-4C0E-B192-FC60B3FBF549}"/>
          </ac:spMkLst>
        </pc:spChg>
        <pc:spChg chg="add del mod">
          <ac:chgData name="Karin Wallin" userId="a53a3e56-087d-4617-8e27-a32f82201795" providerId="ADAL" clId="{72CDF6FB-21DB-4D92-894F-0910AD7D88C6}" dt="2021-09-12T13:37:53.669" v="1846" actId="478"/>
          <ac:spMkLst>
            <pc:docMk/>
            <pc:sldMk cId="1325763192" sldId="289"/>
            <ac:spMk id="18" creationId="{2A4E25F6-DFA2-429A-BD83-289CA0438682}"/>
          </ac:spMkLst>
        </pc:spChg>
        <pc:spChg chg="add mod">
          <ac:chgData name="Karin Wallin" userId="a53a3e56-087d-4617-8e27-a32f82201795" providerId="ADAL" clId="{72CDF6FB-21DB-4D92-894F-0910AD7D88C6}" dt="2021-09-12T13:37:58.313" v="1851" actId="20577"/>
          <ac:spMkLst>
            <pc:docMk/>
            <pc:sldMk cId="1325763192" sldId="289"/>
            <ac:spMk id="19" creationId="{AF55014D-D823-4BF4-9EF8-7E7C5DF1AB07}"/>
          </ac:spMkLst>
        </pc:spChg>
        <pc:spChg chg="mod">
          <ac:chgData name="Karin Wallin" userId="a53a3e56-087d-4617-8e27-a32f82201795" providerId="ADAL" clId="{72CDF6FB-21DB-4D92-894F-0910AD7D88C6}" dt="2021-09-11T17:43:24.016" v="407" actId="207"/>
          <ac:spMkLst>
            <pc:docMk/>
            <pc:sldMk cId="1325763192" sldId="289"/>
            <ac:spMk id="54" creationId="{00000000-0000-0000-0000-000000000000}"/>
          </ac:spMkLst>
        </pc:spChg>
        <pc:spChg chg="del">
          <ac:chgData name="Karin Wallin" userId="a53a3e56-087d-4617-8e27-a32f82201795" providerId="ADAL" clId="{72CDF6FB-21DB-4D92-894F-0910AD7D88C6}" dt="2021-09-11T16:58:05.958" v="13" actId="478"/>
          <ac:spMkLst>
            <pc:docMk/>
            <pc:sldMk cId="1325763192" sldId="289"/>
            <ac:spMk id="104" creationId="{80C2455B-4744-4C2A-8F08-CCEE1B927421}"/>
          </ac:spMkLst>
        </pc:spChg>
        <pc:graphicFrameChg chg="mod">
          <ac:chgData name="Karin Wallin" userId="a53a3e56-087d-4617-8e27-a32f82201795" providerId="ADAL" clId="{72CDF6FB-21DB-4D92-894F-0910AD7D88C6}" dt="2021-09-12T13:04:32.053" v="493" actId="1076"/>
          <ac:graphicFrameMkLst>
            <pc:docMk/>
            <pc:sldMk cId="1325763192" sldId="289"/>
            <ac:graphicFrameMk id="5" creationId="{00000000-0008-0000-0900-000003000000}"/>
          </ac:graphicFrameMkLst>
        </pc:graphicFrameChg>
        <pc:picChg chg="add del mod">
          <ac:chgData name="Karin Wallin" userId="a53a3e56-087d-4617-8e27-a32f82201795" providerId="ADAL" clId="{72CDF6FB-21DB-4D92-894F-0910AD7D88C6}" dt="2021-09-11T17:21:16.594" v="179" actId="478"/>
          <ac:picMkLst>
            <pc:docMk/>
            <pc:sldMk cId="1325763192" sldId="289"/>
            <ac:picMk id="8" creationId="{5B652473-1C62-4BBE-A9F7-C4F514B302DA}"/>
          </ac:picMkLst>
        </pc:picChg>
        <pc:picChg chg="add del mod">
          <ac:chgData name="Karin Wallin" userId="a53a3e56-087d-4617-8e27-a32f82201795" providerId="ADAL" clId="{72CDF6FB-21DB-4D92-894F-0910AD7D88C6}" dt="2021-09-11T17:26:40.177" v="266" actId="478"/>
          <ac:picMkLst>
            <pc:docMk/>
            <pc:sldMk cId="1325763192" sldId="289"/>
            <ac:picMk id="9" creationId="{564AFF18-5754-43C8-A678-05058E8258A5}"/>
          </ac:picMkLst>
        </pc:picChg>
        <pc:picChg chg="add del mod">
          <ac:chgData name="Karin Wallin" userId="a53a3e56-087d-4617-8e27-a32f82201795" providerId="ADAL" clId="{72CDF6FB-21DB-4D92-894F-0910AD7D88C6}" dt="2021-09-11T17:26:50.323" v="276" actId="478"/>
          <ac:picMkLst>
            <pc:docMk/>
            <pc:sldMk cId="1325763192" sldId="289"/>
            <ac:picMk id="10" creationId="{189E3DE0-46FF-4B58-8D0D-6A379616C02C}"/>
          </ac:picMkLst>
        </pc:picChg>
        <pc:picChg chg="add mod ord">
          <ac:chgData name="Karin Wallin" userId="a53a3e56-087d-4617-8e27-a32f82201795" providerId="ADAL" clId="{72CDF6FB-21DB-4D92-894F-0910AD7D88C6}" dt="2021-09-11T17:43:20.598" v="406" actId="167"/>
          <ac:picMkLst>
            <pc:docMk/>
            <pc:sldMk cId="1325763192" sldId="289"/>
            <ac:picMk id="11" creationId="{BAE19137-D78E-4D33-AE77-C48C706F82CA}"/>
          </ac:picMkLst>
        </pc:picChg>
      </pc:sldChg>
      <pc:sldChg chg="addSp delSp modSp mod">
        <pc:chgData name="Karin Wallin" userId="a53a3e56-087d-4617-8e27-a32f82201795" providerId="ADAL" clId="{72CDF6FB-21DB-4D92-894F-0910AD7D88C6}" dt="2021-09-12T13:33:42.677" v="1776" actId="478"/>
        <pc:sldMkLst>
          <pc:docMk/>
          <pc:sldMk cId="3536148010" sldId="290"/>
        </pc:sldMkLst>
        <pc:spChg chg="del">
          <ac:chgData name="Karin Wallin" userId="a53a3e56-087d-4617-8e27-a32f82201795" providerId="ADAL" clId="{72CDF6FB-21DB-4D92-894F-0910AD7D88C6}" dt="2021-09-11T16:57:50.335" v="3" actId="478"/>
          <ac:spMkLst>
            <pc:docMk/>
            <pc:sldMk cId="3536148010" sldId="290"/>
            <ac:spMk id="4" creationId="{B595285B-479D-455E-A161-E4F20C3203FC}"/>
          </ac:spMkLst>
        </pc:spChg>
        <pc:spChg chg="del mod">
          <ac:chgData name="Karin Wallin" userId="a53a3e56-087d-4617-8e27-a32f82201795" providerId="ADAL" clId="{72CDF6FB-21DB-4D92-894F-0910AD7D88C6}" dt="2021-09-11T16:57:33.377" v="2" actId="478"/>
          <ac:spMkLst>
            <pc:docMk/>
            <pc:sldMk cId="3536148010" sldId="290"/>
            <ac:spMk id="5" creationId="{BAC6A504-79E1-47BE-B5C0-E9FC397E54FD}"/>
          </ac:spMkLst>
        </pc:spChg>
        <pc:spChg chg="add del mod">
          <ac:chgData name="Karin Wallin" userId="a53a3e56-087d-4617-8e27-a32f82201795" providerId="ADAL" clId="{72CDF6FB-21DB-4D92-894F-0910AD7D88C6}" dt="2021-09-12T13:12:56.356" v="690" actId="478"/>
          <ac:spMkLst>
            <pc:docMk/>
            <pc:sldMk cId="3536148010" sldId="290"/>
            <ac:spMk id="6" creationId="{BB7EE5B4-148C-4BB2-A976-52861A8526F5}"/>
          </ac:spMkLst>
        </pc:spChg>
        <pc:spChg chg="mod ord">
          <ac:chgData name="Karin Wallin" userId="a53a3e56-087d-4617-8e27-a32f82201795" providerId="ADAL" clId="{72CDF6FB-21DB-4D92-894F-0910AD7D88C6}" dt="2021-09-11T17:09:03.296" v="78" actId="1076"/>
          <ac:spMkLst>
            <pc:docMk/>
            <pc:sldMk cId="3536148010" sldId="290"/>
            <ac:spMk id="11" creationId="{BBDA59FA-1B66-45E0-A4D8-E7EBBA73D950}"/>
          </ac:spMkLst>
        </pc:spChg>
        <pc:spChg chg="add del mod">
          <ac:chgData name="Karin Wallin" userId="a53a3e56-087d-4617-8e27-a32f82201795" providerId="ADAL" clId="{72CDF6FB-21DB-4D92-894F-0910AD7D88C6}" dt="2021-09-12T13:33:42.677" v="1776" actId="478"/>
          <ac:spMkLst>
            <pc:docMk/>
            <pc:sldMk cId="3536148010" sldId="290"/>
            <ac:spMk id="13" creationId="{8B623BC3-8EA0-420E-BD33-BBC4AF0BED6E}"/>
          </ac:spMkLst>
        </pc:spChg>
        <pc:graphicFrameChg chg="mod ord">
          <ac:chgData name="Karin Wallin" userId="a53a3e56-087d-4617-8e27-a32f82201795" providerId="ADAL" clId="{72CDF6FB-21DB-4D92-894F-0910AD7D88C6}" dt="2021-09-11T17:06:35.494" v="67" actId="167"/>
          <ac:graphicFrameMkLst>
            <pc:docMk/>
            <pc:sldMk cId="3536148010" sldId="290"/>
            <ac:graphicFrameMk id="14" creationId="{D1D688B5-118D-47A2-88A2-2CF0E0496570}"/>
          </ac:graphicFrameMkLst>
        </pc:graphicFrameChg>
        <pc:picChg chg="add del mod ord">
          <ac:chgData name="Karin Wallin" userId="a53a3e56-087d-4617-8e27-a32f82201795" providerId="ADAL" clId="{72CDF6FB-21DB-4D92-894F-0910AD7D88C6}" dt="2021-09-11T17:12:19.871" v="93" actId="478"/>
          <ac:picMkLst>
            <pc:docMk/>
            <pc:sldMk cId="3536148010" sldId="290"/>
            <ac:picMk id="3" creationId="{06628063-741C-4B39-8446-42B5EAAB66E1}"/>
          </ac:picMkLst>
        </pc:picChg>
        <pc:picChg chg="add mod">
          <ac:chgData name="Karin Wallin" userId="a53a3e56-087d-4617-8e27-a32f82201795" providerId="ADAL" clId="{72CDF6FB-21DB-4D92-894F-0910AD7D88C6}" dt="2021-09-11T17:12:20.572" v="94"/>
          <ac:picMkLst>
            <pc:docMk/>
            <pc:sldMk cId="3536148010" sldId="290"/>
            <ac:picMk id="9" creationId="{0B508BC1-5EC3-4520-9EAC-542442DF86A6}"/>
          </ac:picMkLst>
        </pc:picChg>
      </pc:sldChg>
      <pc:sldChg chg="addSp delSp modSp add mod">
        <pc:chgData name="Karin Wallin" userId="a53a3e56-087d-4617-8e27-a32f82201795" providerId="ADAL" clId="{72CDF6FB-21DB-4D92-894F-0910AD7D88C6}" dt="2021-09-12T13:42:00.405" v="1898" actId="20577"/>
        <pc:sldMkLst>
          <pc:docMk/>
          <pc:sldMk cId="2208268931" sldId="291"/>
        </pc:sldMkLst>
        <pc:spChg chg="del">
          <ac:chgData name="Karin Wallin" userId="a53a3e56-087d-4617-8e27-a32f82201795" providerId="ADAL" clId="{72CDF6FB-21DB-4D92-894F-0910AD7D88C6}" dt="2021-09-12T13:12:35.846" v="669" actId="478"/>
          <ac:spMkLst>
            <pc:docMk/>
            <pc:sldMk cId="2208268931" sldId="291"/>
            <ac:spMk id="6" creationId="{B9838DC9-5660-4DFE-9189-24A3361A1561}"/>
          </ac:spMkLst>
        </pc:spChg>
        <pc:spChg chg="add del mod">
          <ac:chgData name="Karin Wallin" userId="a53a3e56-087d-4617-8e27-a32f82201795" providerId="ADAL" clId="{72CDF6FB-21DB-4D92-894F-0910AD7D88C6}" dt="2021-09-12T13:39:03.570" v="1878" actId="478"/>
          <ac:spMkLst>
            <pc:docMk/>
            <pc:sldMk cId="2208268931" sldId="291"/>
            <ac:spMk id="11" creationId="{3CFEF92A-724B-4F9B-B746-82D11056B390}"/>
          </ac:spMkLst>
        </pc:spChg>
        <pc:spChg chg="add del mod">
          <ac:chgData name="Karin Wallin" userId="a53a3e56-087d-4617-8e27-a32f82201795" providerId="ADAL" clId="{72CDF6FB-21DB-4D92-894F-0910AD7D88C6}" dt="2021-09-12T13:40:09.505" v="1895" actId="478"/>
          <ac:spMkLst>
            <pc:docMk/>
            <pc:sldMk cId="2208268931" sldId="291"/>
            <ac:spMk id="12" creationId="{A57C3DFD-76B5-4A21-B1AC-FE96C3AE102B}"/>
          </ac:spMkLst>
        </pc:spChg>
        <pc:spChg chg="add del mod">
          <ac:chgData name="Karin Wallin" userId="a53a3e56-087d-4617-8e27-a32f82201795" providerId="ADAL" clId="{72CDF6FB-21DB-4D92-894F-0910AD7D88C6}" dt="2021-09-12T13:40:08.839" v="1894"/>
          <ac:spMkLst>
            <pc:docMk/>
            <pc:sldMk cId="2208268931" sldId="291"/>
            <ac:spMk id="13" creationId="{CFB2F7BB-BD27-436D-AC57-6ACD3C7B3AC5}"/>
          </ac:spMkLst>
        </pc:spChg>
        <pc:spChg chg="mod">
          <ac:chgData name="Karin Wallin" userId="a53a3e56-087d-4617-8e27-a32f82201795" providerId="ADAL" clId="{72CDF6FB-21DB-4D92-894F-0910AD7D88C6}" dt="2021-09-12T13:42:00.405" v="1898" actId="20577"/>
          <ac:spMkLst>
            <pc:docMk/>
            <pc:sldMk cId="2208268931" sldId="291"/>
            <ac:spMk id="36" creationId="{00000000-0000-0000-0000-000000000000}"/>
          </ac:spMkLst>
        </pc:spChg>
      </pc:sldChg>
    </pc:docChg>
  </pc:docChgLst>
  <pc:docChgLst>
    <pc:chgData name="Karin Wallin" userId="a53a3e56-087d-4617-8e27-a32f82201795" providerId="ADAL" clId="{053135A5-3431-406A-906C-0BA24729C401}"/>
    <pc:docChg chg="undo redo custSel addSld delSld modSld sldOrd">
      <pc:chgData name="Karin Wallin" userId="a53a3e56-087d-4617-8e27-a32f82201795" providerId="ADAL" clId="{053135A5-3431-406A-906C-0BA24729C401}" dt="2021-09-11T16:54:30.676" v="2851" actId="14100"/>
      <pc:docMkLst>
        <pc:docMk/>
      </pc:docMkLst>
      <pc:sldChg chg="addSp delSp modSp del mod setBg modClrScheme delDesignElem chgLayout">
        <pc:chgData name="Karin Wallin" userId="a53a3e56-087d-4617-8e27-a32f82201795" providerId="ADAL" clId="{053135A5-3431-406A-906C-0BA24729C401}" dt="2021-09-11T14:26:57.344" v="934" actId="47"/>
        <pc:sldMkLst>
          <pc:docMk/>
          <pc:sldMk cId="3165426257" sldId="256"/>
        </pc:sldMkLst>
        <pc:spChg chg="add del mod ord">
          <ac:chgData name="Karin Wallin" userId="a53a3e56-087d-4617-8e27-a32f82201795" providerId="ADAL" clId="{053135A5-3431-406A-906C-0BA24729C401}" dt="2021-09-11T14:10:00.107" v="783" actId="700"/>
          <ac:spMkLst>
            <pc:docMk/>
            <pc:sldMk cId="3165426257" sldId="256"/>
            <ac:spMk id="2" creationId="{39B2D972-2BC8-4AF3-9FBB-3070BF4489BD}"/>
          </ac:spMkLst>
        </pc:spChg>
        <pc:spChg chg="add del mod ord">
          <ac:chgData name="Karin Wallin" userId="a53a3e56-087d-4617-8e27-a32f82201795" providerId="ADAL" clId="{053135A5-3431-406A-906C-0BA24729C401}" dt="2021-09-11T14:10:00.107" v="783" actId="700"/>
          <ac:spMkLst>
            <pc:docMk/>
            <pc:sldMk cId="3165426257" sldId="256"/>
            <ac:spMk id="3" creationId="{BBB884D4-0EC1-4D86-B685-DEC529EB3AAB}"/>
          </ac:spMkLst>
        </pc:spChg>
        <pc:spChg chg="add mod ord">
          <ac:chgData name="Karin Wallin" userId="a53a3e56-087d-4617-8e27-a32f82201795" providerId="ADAL" clId="{053135A5-3431-406A-906C-0BA24729C401}" dt="2021-09-11T13:56:18.513" v="657" actId="26606"/>
          <ac:spMkLst>
            <pc:docMk/>
            <pc:sldMk cId="3165426257" sldId="256"/>
            <ac:spMk id="5" creationId="{0332EA68-1350-4B14-B806-452F8D6B6B1D}"/>
          </ac:spMkLst>
        </pc:spChg>
        <pc:spChg chg="del mod">
          <ac:chgData name="Karin Wallin" userId="a53a3e56-087d-4617-8e27-a32f82201795" providerId="ADAL" clId="{053135A5-3431-406A-906C-0BA24729C401}" dt="2021-09-11T10:53:06.724" v="455" actId="478"/>
          <ac:spMkLst>
            <pc:docMk/>
            <pc:sldMk cId="3165426257" sldId="256"/>
            <ac:spMk id="6" creationId="{00000000-0000-0000-0000-000000000000}"/>
          </ac:spMkLst>
        </pc:spChg>
        <pc:spChg chg="add mod">
          <ac:chgData name="Karin Wallin" userId="a53a3e56-087d-4617-8e27-a32f82201795" providerId="ADAL" clId="{053135A5-3431-406A-906C-0BA24729C401}" dt="2021-09-11T13:57:17.203" v="693" actId="20577"/>
          <ac:spMkLst>
            <pc:docMk/>
            <pc:sldMk cId="3165426257" sldId="256"/>
            <ac:spMk id="27" creationId="{B04CB010-685F-4DA4-983B-074BE8490555}"/>
          </ac:spMkLst>
        </pc:spChg>
        <pc:spChg chg="add mod">
          <ac:chgData name="Karin Wallin" userId="a53a3e56-087d-4617-8e27-a32f82201795" providerId="ADAL" clId="{053135A5-3431-406A-906C-0BA24729C401}" dt="2021-09-11T13:59:08.533" v="708"/>
          <ac:spMkLst>
            <pc:docMk/>
            <pc:sldMk cId="3165426257" sldId="256"/>
            <ac:spMk id="32" creationId="{3D751D70-8F38-478E-9CFF-8B971DBD1EE9}"/>
          </ac:spMkLst>
        </pc:spChg>
        <pc:spChg chg="mod">
          <ac:chgData name="Karin Wallin" userId="a53a3e56-087d-4617-8e27-a32f82201795" providerId="ADAL" clId="{053135A5-3431-406A-906C-0BA24729C401}" dt="2021-09-11T14:09:46.894" v="781" actId="1076"/>
          <ac:spMkLst>
            <pc:docMk/>
            <pc:sldMk cId="3165426257" sldId="256"/>
            <ac:spMk id="46" creationId="{00000000-0000-0000-0000-000000000000}"/>
          </ac:spMkLst>
        </pc:spChg>
        <pc:spChg chg="add del">
          <ac:chgData name="Karin Wallin" userId="a53a3e56-087d-4617-8e27-a32f82201795" providerId="ADAL" clId="{053135A5-3431-406A-906C-0BA24729C401}" dt="2021-09-11T14:10:00.107" v="783" actId="700"/>
          <ac:spMkLst>
            <pc:docMk/>
            <pc:sldMk cId="3165426257" sldId="256"/>
            <ac:spMk id="48" creationId="{081EA652-8C6A-4E69-BEB9-170809474553}"/>
          </ac:spMkLst>
        </pc:spChg>
        <pc:spChg chg="add del">
          <ac:chgData name="Karin Wallin" userId="a53a3e56-087d-4617-8e27-a32f82201795" providerId="ADAL" clId="{053135A5-3431-406A-906C-0BA24729C401}" dt="2021-09-11T14:10:00.107" v="783" actId="700"/>
          <ac:spMkLst>
            <pc:docMk/>
            <pc:sldMk cId="3165426257" sldId="256"/>
            <ac:spMk id="49" creationId="{5298780A-33B9-4EA2-8F67-DE68AD62841B}"/>
          </ac:spMkLst>
        </pc:spChg>
        <pc:spChg chg="add del">
          <ac:chgData name="Karin Wallin" userId="a53a3e56-087d-4617-8e27-a32f82201795" providerId="ADAL" clId="{053135A5-3431-406A-906C-0BA24729C401}" dt="2021-09-11T14:10:00.107" v="783" actId="700"/>
          <ac:spMkLst>
            <pc:docMk/>
            <pc:sldMk cId="3165426257" sldId="256"/>
            <ac:spMk id="50" creationId="{7F488E8B-4E1E-4402-8935-D4E6C02615C7}"/>
          </ac:spMkLst>
        </pc:spChg>
        <pc:spChg chg="add del">
          <ac:chgData name="Karin Wallin" userId="a53a3e56-087d-4617-8e27-a32f82201795" providerId="ADAL" clId="{053135A5-3431-406A-906C-0BA24729C401}" dt="2021-09-11T13:51:41.043" v="607" actId="26606"/>
          <ac:spMkLst>
            <pc:docMk/>
            <pc:sldMk cId="3165426257" sldId="256"/>
            <ac:spMk id="51" creationId="{827B839B-9ADE-406B-8590-F1CAEDED45A1}"/>
          </ac:spMkLst>
        </pc:spChg>
        <pc:spChg chg="add del">
          <ac:chgData name="Karin Wallin" userId="a53a3e56-087d-4617-8e27-a32f82201795" providerId="ADAL" clId="{053135A5-3431-406A-906C-0BA24729C401}" dt="2021-09-11T13:51:41.043" v="607" actId="26606"/>
          <ac:spMkLst>
            <pc:docMk/>
            <pc:sldMk cId="3165426257" sldId="256"/>
            <ac:spMk id="53" creationId="{CFE45BF0-46DB-408C-B5F7-7B11716805D4}"/>
          </ac:spMkLst>
        </pc:spChg>
        <pc:spChg chg="add del">
          <ac:chgData name="Karin Wallin" userId="a53a3e56-087d-4617-8e27-a32f82201795" providerId="ADAL" clId="{053135A5-3431-406A-906C-0BA24729C401}" dt="2021-09-11T13:51:41.043" v="607" actId="26606"/>
          <ac:spMkLst>
            <pc:docMk/>
            <pc:sldMk cId="3165426257" sldId="256"/>
            <ac:spMk id="55" creationId="{2AEBC8F2-97B1-41B4-93F1-2D289E197FBA}"/>
          </ac:spMkLst>
        </pc:spChg>
        <pc:spChg chg="add del">
          <ac:chgData name="Karin Wallin" userId="a53a3e56-087d-4617-8e27-a32f82201795" providerId="ADAL" clId="{053135A5-3431-406A-906C-0BA24729C401}" dt="2021-09-11T13:51:41.043" v="607" actId="26606"/>
          <ac:spMkLst>
            <pc:docMk/>
            <pc:sldMk cId="3165426257" sldId="256"/>
            <ac:spMk id="57" creationId="{472E3A19-F5D5-48FC-BB9C-48C2F68F598B}"/>
          </ac:spMkLst>
        </pc:spChg>
        <pc:spChg chg="add del">
          <ac:chgData name="Karin Wallin" userId="a53a3e56-087d-4617-8e27-a32f82201795" providerId="ADAL" clId="{053135A5-3431-406A-906C-0BA24729C401}" dt="2021-09-11T13:51:41.043" v="607" actId="26606"/>
          <ac:spMkLst>
            <pc:docMk/>
            <pc:sldMk cId="3165426257" sldId="256"/>
            <ac:spMk id="59" creationId="{7A62E32F-BB65-43A8-8EB5-92346890E549}"/>
          </ac:spMkLst>
        </pc:spChg>
        <pc:spChg chg="add del">
          <ac:chgData name="Karin Wallin" userId="a53a3e56-087d-4617-8e27-a32f82201795" providerId="ADAL" clId="{053135A5-3431-406A-906C-0BA24729C401}" dt="2021-09-11T13:51:41.043" v="607" actId="26606"/>
          <ac:spMkLst>
            <pc:docMk/>
            <pc:sldMk cId="3165426257" sldId="256"/>
            <ac:spMk id="61" creationId="{14E91B64-9FCC-451E-AFB4-A827D6329367}"/>
          </ac:spMkLst>
        </pc:spChg>
        <pc:spChg chg="add del">
          <ac:chgData name="Karin Wallin" userId="a53a3e56-087d-4617-8e27-a32f82201795" providerId="ADAL" clId="{053135A5-3431-406A-906C-0BA24729C401}" dt="2021-09-11T13:51:23.663" v="604" actId="26606"/>
          <ac:spMkLst>
            <pc:docMk/>
            <pc:sldMk cId="3165426257" sldId="256"/>
            <ac:spMk id="68" creationId="{59A309A7-1751-4ABE-A3C1-EEC40366AD89}"/>
          </ac:spMkLst>
        </pc:spChg>
        <pc:spChg chg="add del">
          <ac:chgData name="Karin Wallin" userId="a53a3e56-087d-4617-8e27-a32f82201795" providerId="ADAL" clId="{053135A5-3431-406A-906C-0BA24729C401}" dt="2021-09-11T13:51:23.663" v="604" actId="26606"/>
          <ac:spMkLst>
            <pc:docMk/>
            <pc:sldMk cId="3165426257" sldId="256"/>
            <ac:spMk id="70" creationId="{967D8EB6-EAE1-4F9C-B398-83321E287204}"/>
          </ac:spMkLst>
        </pc:spChg>
        <pc:spChg chg="add del">
          <ac:chgData name="Karin Wallin" userId="a53a3e56-087d-4617-8e27-a32f82201795" providerId="ADAL" clId="{053135A5-3431-406A-906C-0BA24729C401}" dt="2021-09-11T13:51:41.009" v="606" actId="26606"/>
          <ac:spMkLst>
            <pc:docMk/>
            <pc:sldMk cId="3165426257" sldId="256"/>
            <ac:spMk id="77" creationId="{EDDBB197-D710-4A4F-A9CA-FD2177498BE8}"/>
          </ac:spMkLst>
        </pc:spChg>
        <pc:spChg chg="add del">
          <ac:chgData name="Karin Wallin" userId="a53a3e56-087d-4617-8e27-a32f82201795" providerId="ADAL" clId="{053135A5-3431-406A-906C-0BA24729C401}" dt="2021-09-11T13:51:41.009" v="606" actId="26606"/>
          <ac:spMkLst>
            <pc:docMk/>
            <pc:sldMk cId="3165426257" sldId="256"/>
            <ac:spMk id="78" creationId="{975D1CFA-2CDB-4B64-BD9F-85744E8DA12F}"/>
          </ac:spMkLst>
        </pc:spChg>
        <pc:grpChg chg="add del">
          <ac:chgData name="Karin Wallin" userId="a53a3e56-087d-4617-8e27-a32f82201795" providerId="ADAL" clId="{053135A5-3431-406A-906C-0BA24729C401}" dt="2021-09-11T13:51:41.009" v="606" actId="26606"/>
          <ac:grpSpMkLst>
            <pc:docMk/>
            <pc:sldMk cId="3165426257" sldId="256"/>
            <ac:grpSpMk id="72" creationId="{25EE5136-01F1-466C-962D-BA9B4C6757AA}"/>
          </ac:grpSpMkLst>
        </pc:grpChg>
        <pc:picChg chg="add mod">
          <ac:chgData name="Karin Wallin" userId="a53a3e56-087d-4617-8e27-a32f82201795" providerId="ADAL" clId="{053135A5-3431-406A-906C-0BA24729C401}" dt="2021-09-11T14:19:48.884" v="827" actId="1076"/>
          <ac:picMkLst>
            <pc:docMk/>
            <pc:sldMk cId="3165426257" sldId="256"/>
            <ac:picMk id="4" creationId="{EF34B920-B582-42C6-B9AC-55D46B2C6CBB}"/>
          </ac:picMkLst>
        </pc:picChg>
        <pc:picChg chg="add del">
          <ac:chgData name="Karin Wallin" userId="a53a3e56-087d-4617-8e27-a32f82201795" providerId="ADAL" clId="{053135A5-3431-406A-906C-0BA24729C401}" dt="2021-09-11T13:51:21.753" v="602" actId="26606"/>
          <ac:picMkLst>
            <pc:docMk/>
            <pc:sldMk cId="3165426257" sldId="256"/>
            <ac:picMk id="63" creationId="{8E10568A-141A-4078-9201-BA417B29D7F7}"/>
          </ac:picMkLst>
        </pc:picChg>
        <pc:picChg chg="add del">
          <ac:chgData name="Karin Wallin" userId="a53a3e56-087d-4617-8e27-a32f82201795" providerId="ADAL" clId="{053135A5-3431-406A-906C-0BA24729C401}" dt="2021-09-11T13:51:23.663" v="604" actId="26606"/>
          <ac:picMkLst>
            <pc:docMk/>
            <pc:sldMk cId="3165426257" sldId="256"/>
            <ac:picMk id="65" creationId="{FF59E459-9A4F-4167-BEC9-85C0CBE5F760}"/>
          </ac:picMkLst>
        </pc:picChg>
        <pc:picChg chg="add del">
          <ac:chgData name="Karin Wallin" userId="a53a3e56-087d-4617-8e27-a32f82201795" providerId="ADAL" clId="{053135A5-3431-406A-906C-0BA24729C401}" dt="2021-09-11T13:51:41.009" v="606" actId="26606"/>
          <ac:picMkLst>
            <pc:docMk/>
            <pc:sldMk cId="3165426257" sldId="256"/>
            <ac:picMk id="79" creationId="{CDA5CE9C-1A7F-4A0F-95E8-DE99BC3AEB02}"/>
          </ac:picMkLst>
        </pc:picChg>
        <pc:picChg chg="add del mod">
          <ac:chgData name="Karin Wallin" userId="a53a3e56-087d-4617-8e27-a32f82201795" providerId="ADAL" clId="{053135A5-3431-406A-906C-0BA24729C401}" dt="2021-09-11T13:55:59.763" v="656" actId="478"/>
          <ac:picMkLst>
            <pc:docMk/>
            <pc:sldMk cId="3165426257" sldId="256"/>
            <ac:picMk id="81" creationId="{8E10568A-141A-4078-9201-BA417B29D7F7}"/>
          </ac:picMkLst>
        </pc:picChg>
        <pc:picChg chg="del">
          <ac:chgData name="Karin Wallin" userId="a53a3e56-087d-4617-8e27-a32f82201795" providerId="ADAL" clId="{053135A5-3431-406A-906C-0BA24729C401}" dt="2021-09-11T10:18:06.782" v="6" actId="478"/>
          <ac:picMkLst>
            <pc:docMk/>
            <pc:sldMk cId="3165426257" sldId="256"/>
            <ac:picMk id="1026" creationId="{00000000-0000-0000-0000-000000000000}"/>
          </ac:picMkLst>
        </pc:picChg>
        <pc:cxnChg chg="add del">
          <ac:chgData name="Karin Wallin" userId="a53a3e56-087d-4617-8e27-a32f82201795" providerId="ADAL" clId="{053135A5-3431-406A-906C-0BA24729C401}" dt="2021-09-11T14:10:00.107" v="783" actId="700"/>
          <ac:cxnSpMkLst>
            <pc:docMk/>
            <pc:sldMk cId="3165426257" sldId="256"/>
            <ac:cxnSpMk id="52" creationId="{23AAC9B5-8015-485C-ACF9-A750390E9A56}"/>
          </ac:cxnSpMkLst>
        </pc:cxnChg>
        <pc:cxnChg chg="add del">
          <ac:chgData name="Karin Wallin" userId="a53a3e56-087d-4617-8e27-a32f82201795" providerId="ADAL" clId="{053135A5-3431-406A-906C-0BA24729C401}" dt="2021-09-11T13:51:21.753" v="602" actId="26606"/>
          <ac:cxnSpMkLst>
            <pc:docMk/>
            <pc:sldMk cId="3165426257" sldId="256"/>
            <ac:cxnSpMk id="67" creationId="{A7F400EE-A8A5-48AF-B4D6-291B52C6F0B0}"/>
          </ac:cxnSpMkLst>
        </pc:cxnChg>
        <pc:cxnChg chg="add del">
          <ac:chgData name="Karin Wallin" userId="a53a3e56-087d-4617-8e27-a32f82201795" providerId="ADAL" clId="{053135A5-3431-406A-906C-0BA24729C401}" dt="2021-09-11T13:53:18.333" v="623" actId="26606"/>
          <ac:cxnSpMkLst>
            <pc:docMk/>
            <pc:sldMk cId="3165426257" sldId="256"/>
            <ac:cxnSpMk id="82" creationId="{A7F400EE-A8A5-48AF-B4D6-291B52C6F0B0}"/>
          </ac:cxnSpMkLst>
        </pc:cxnChg>
      </pc:sldChg>
      <pc:sldChg chg="addSp delSp modSp mod setBg setClrOvrMap delDesignElem chgLayout">
        <pc:chgData name="Karin Wallin" userId="a53a3e56-087d-4617-8e27-a32f82201795" providerId="ADAL" clId="{053135A5-3431-406A-906C-0BA24729C401}" dt="2021-09-11T16:50:54.429" v="2813" actId="478"/>
        <pc:sldMkLst>
          <pc:docMk/>
          <pc:sldMk cId="2949798051" sldId="259"/>
        </pc:sldMkLst>
        <pc:spChg chg="add del mod ord">
          <ac:chgData name="Karin Wallin" userId="a53a3e56-087d-4617-8e27-a32f82201795" providerId="ADAL" clId="{053135A5-3431-406A-906C-0BA24729C401}" dt="2021-09-11T15:02:59.906" v="1346" actId="478"/>
          <ac:spMkLst>
            <pc:docMk/>
            <pc:sldMk cId="2949798051" sldId="259"/>
            <ac:spMk id="4" creationId="{635E5AE3-32F0-41DE-B0C2-65D0319314F3}"/>
          </ac:spMkLst>
        </pc:spChg>
        <pc:spChg chg="del">
          <ac:chgData name="Karin Wallin" userId="a53a3e56-087d-4617-8e27-a32f82201795" providerId="ADAL" clId="{053135A5-3431-406A-906C-0BA24729C401}" dt="2021-09-11T10:18:36.432" v="29" actId="478"/>
          <ac:spMkLst>
            <pc:docMk/>
            <pc:sldMk cId="2949798051" sldId="259"/>
            <ac:spMk id="5" creationId="{00000000-0000-0000-0000-000000000000}"/>
          </ac:spMkLst>
        </pc:spChg>
        <pc:spChg chg="add del mod">
          <ac:chgData name="Karin Wallin" userId="a53a3e56-087d-4617-8e27-a32f82201795" providerId="ADAL" clId="{053135A5-3431-406A-906C-0BA24729C401}" dt="2021-09-11T10:52:37.859" v="437" actId="478"/>
          <ac:spMkLst>
            <pc:docMk/>
            <pc:sldMk cId="2949798051" sldId="259"/>
            <ac:spMk id="6" creationId="{AE5348BB-80E9-4314-9DAE-2AC634E90FA7}"/>
          </ac:spMkLst>
        </pc:spChg>
        <pc:spChg chg="add del mod">
          <ac:chgData name="Karin Wallin" userId="a53a3e56-087d-4617-8e27-a32f82201795" providerId="ADAL" clId="{053135A5-3431-406A-906C-0BA24729C401}" dt="2021-09-11T14:11:32.484" v="784" actId="478"/>
          <ac:spMkLst>
            <pc:docMk/>
            <pc:sldMk cId="2949798051" sldId="259"/>
            <ac:spMk id="7" creationId="{088C71EE-57A2-4A1D-8A29-12BA0129CB64}"/>
          </ac:spMkLst>
        </pc:spChg>
        <pc:spChg chg="add del mod ord">
          <ac:chgData name="Karin Wallin" userId="a53a3e56-087d-4617-8e27-a32f82201795" providerId="ADAL" clId="{053135A5-3431-406A-906C-0BA24729C401}" dt="2021-09-11T15:03:02.377" v="1347" actId="478"/>
          <ac:spMkLst>
            <pc:docMk/>
            <pc:sldMk cId="2949798051" sldId="259"/>
            <ac:spMk id="8" creationId="{E1A0DB74-91EC-48B5-B932-35D2ED8E92A4}"/>
          </ac:spMkLst>
        </pc:spChg>
        <pc:spChg chg="mod ord">
          <ac:chgData name="Karin Wallin" userId="a53a3e56-087d-4617-8e27-a32f82201795" providerId="ADAL" clId="{053135A5-3431-406A-906C-0BA24729C401}" dt="2021-09-11T16:37:06.127" v="2665" actId="20577"/>
          <ac:spMkLst>
            <pc:docMk/>
            <pc:sldMk cId="2949798051" sldId="259"/>
            <ac:spMk id="54" creationId="{00000000-0000-0000-0000-000000000000}"/>
          </ac:spMkLst>
        </pc:spChg>
        <pc:spChg chg="add del">
          <ac:chgData name="Karin Wallin" userId="a53a3e56-087d-4617-8e27-a32f82201795" providerId="ADAL" clId="{053135A5-3431-406A-906C-0BA24729C401}" dt="2021-09-11T14:14:42.954" v="809" actId="26606"/>
          <ac:spMkLst>
            <pc:docMk/>
            <pc:sldMk cId="2949798051" sldId="259"/>
            <ac:spMk id="56" creationId="{E91DC736-0EF8-4F87-9146-EBF1D2EE4D3D}"/>
          </ac:spMkLst>
        </pc:spChg>
        <pc:spChg chg="add del">
          <ac:chgData name="Karin Wallin" userId="a53a3e56-087d-4617-8e27-a32f82201795" providerId="ADAL" clId="{053135A5-3431-406A-906C-0BA24729C401}" dt="2021-09-11T14:14:42.954" v="809" actId="26606"/>
          <ac:spMkLst>
            <pc:docMk/>
            <pc:sldMk cId="2949798051" sldId="259"/>
            <ac:spMk id="57" creationId="{097CD68E-23E3-4007-8847-CD0944C4F7BE}"/>
          </ac:spMkLst>
        </pc:spChg>
        <pc:spChg chg="add del">
          <ac:chgData name="Karin Wallin" userId="a53a3e56-087d-4617-8e27-a32f82201795" providerId="ADAL" clId="{053135A5-3431-406A-906C-0BA24729C401}" dt="2021-09-11T14:14:42.954" v="809" actId="26606"/>
          <ac:spMkLst>
            <pc:docMk/>
            <pc:sldMk cId="2949798051" sldId="259"/>
            <ac:spMk id="58" creationId="{AF2F604E-43BE-4DC3-B983-E071523364F8}"/>
          </ac:spMkLst>
        </pc:spChg>
        <pc:spChg chg="add del">
          <ac:chgData name="Karin Wallin" userId="a53a3e56-087d-4617-8e27-a32f82201795" providerId="ADAL" clId="{053135A5-3431-406A-906C-0BA24729C401}" dt="2021-09-11T14:07:39.924" v="753" actId="26606"/>
          <ac:spMkLst>
            <pc:docMk/>
            <pc:sldMk cId="2949798051" sldId="259"/>
            <ac:spMk id="59" creationId="{2B97F24A-32CE-4C1C-A50D-3016B394DCFB}"/>
          </ac:spMkLst>
        </pc:spChg>
        <pc:spChg chg="add del">
          <ac:chgData name="Karin Wallin" userId="a53a3e56-087d-4617-8e27-a32f82201795" providerId="ADAL" clId="{053135A5-3431-406A-906C-0BA24729C401}" dt="2021-09-11T14:14:42.954" v="809" actId="26606"/>
          <ac:spMkLst>
            <pc:docMk/>
            <pc:sldMk cId="2949798051" sldId="259"/>
            <ac:spMk id="60" creationId="{08C9B587-E65E-4B52-B37C-ABEBB6E87928}"/>
          </ac:spMkLst>
        </pc:spChg>
        <pc:spChg chg="add del">
          <ac:chgData name="Karin Wallin" userId="a53a3e56-087d-4617-8e27-a32f82201795" providerId="ADAL" clId="{053135A5-3431-406A-906C-0BA24729C401}" dt="2021-09-11T14:07:39.924" v="753" actId="26606"/>
          <ac:spMkLst>
            <pc:docMk/>
            <pc:sldMk cId="2949798051" sldId="259"/>
            <ac:spMk id="61" creationId="{6357EC4F-235E-4222-A36F-C7878ACE37F2}"/>
          </ac:spMkLst>
        </pc:spChg>
        <pc:spChg chg="add del">
          <ac:chgData name="Karin Wallin" userId="a53a3e56-087d-4617-8e27-a32f82201795" providerId="ADAL" clId="{053135A5-3431-406A-906C-0BA24729C401}" dt="2021-09-11T14:13:40.734" v="792" actId="26606"/>
          <ac:spMkLst>
            <pc:docMk/>
            <pc:sldMk cId="2949798051" sldId="259"/>
            <ac:spMk id="62" creationId="{870A1295-61BC-4214-AA3E-D396673024D0}"/>
          </ac:spMkLst>
        </pc:spChg>
        <pc:spChg chg="add del">
          <ac:chgData name="Karin Wallin" userId="a53a3e56-087d-4617-8e27-a32f82201795" providerId="ADAL" clId="{053135A5-3431-406A-906C-0BA24729C401}" dt="2021-09-11T14:07:41.813" v="755" actId="26606"/>
          <ac:spMkLst>
            <pc:docMk/>
            <pc:sldMk cId="2949798051" sldId="259"/>
            <ac:spMk id="63" creationId="{D1A4588A-55D5-49B8-BE41-54ACDCFF2C17}"/>
          </ac:spMkLst>
        </pc:spChg>
        <pc:spChg chg="add del">
          <ac:chgData name="Karin Wallin" userId="a53a3e56-087d-4617-8e27-a32f82201795" providerId="ADAL" clId="{053135A5-3431-406A-906C-0BA24729C401}" dt="2021-09-11T14:07:41.813" v="755" actId="26606"/>
          <ac:spMkLst>
            <pc:docMk/>
            <pc:sldMk cId="2949798051" sldId="259"/>
            <ac:spMk id="64" creationId="{F97E7EA2-EDCD-47E9-81BC-415C606D1B58}"/>
          </ac:spMkLst>
        </pc:spChg>
        <pc:spChg chg="add del">
          <ac:chgData name="Karin Wallin" userId="a53a3e56-087d-4617-8e27-a32f82201795" providerId="ADAL" clId="{053135A5-3431-406A-906C-0BA24729C401}" dt="2021-09-11T14:07:53.900" v="761" actId="26606"/>
          <ac:spMkLst>
            <pc:docMk/>
            <pc:sldMk cId="2949798051" sldId="259"/>
            <ac:spMk id="65" creationId="{DABE3E45-88CF-45D8-8D40-C773324D93F6}"/>
          </ac:spMkLst>
        </pc:spChg>
        <pc:spChg chg="add del">
          <ac:chgData name="Karin Wallin" userId="a53a3e56-087d-4617-8e27-a32f82201795" providerId="ADAL" clId="{053135A5-3431-406A-906C-0BA24729C401}" dt="2021-09-11T14:07:45.204" v="757" actId="26606"/>
          <ac:spMkLst>
            <pc:docMk/>
            <pc:sldMk cId="2949798051" sldId="259"/>
            <ac:spMk id="66" creationId="{2B97F24A-32CE-4C1C-A50D-3016B394DCFB}"/>
          </ac:spMkLst>
        </pc:spChg>
        <pc:spChg chg="add del">
          <ac:chgData name="Karin Wallin" userId="a53a3e56-087d-4617-8e27-a32f82201795" providerId="ADAL" clId="{053135A5-3431-406A-906C-0BA24729C401}" dt="2021-09-11T14:07:45.204" v="757" actId="26606"/>
          <ac:spMkLst>
            <pc:docMk/>
            <pc:sldMk cId="2949798051" sldId="259"/>
            <ac:spMk id="67" creationId="{6357EC4F-235E-4222-A36F-C7878ACE37F2}"/>
          </ac:spMkLst>
        </pc:spChg>
        <pc:spChg chg="add del">
          <ac:chgData name="Karin Wallin" userId="a53a3e56-087d-4617-8e27-a32f82201795" providerId="ADAL" clId="{053135A5-3431-406A-906C-0BA24729C401}" dt="2021-09-11T14:07:46.073" v="759" actId="26606"/>
          <ac:spMkLst>
            <pc:docMk/>
            <pc:sldMk cId="2949798051" sldId="259"/>
            <ac:spMk id="69" creationId="{C5E6CFF1-2F42-4E10-9A97-F116F46F53FE}"/>
          </ac:spMkLst>
        </pc:spChg>
        <pc:spChg chg="add del">
          <ac:chgData name="Karin Wallin" userId="a53a3e56-087d-4617-8e27-a32f82201795" providerId="ADAL" clId="{053135A5-3431-406A-906C-0BA24729C401}" dt="2021-09-11T14:07:53.900" v="761" actId="26606"/>
          <ac:spMkLst>
            <pc:docMk/>
            <pc:sldMk cId="2949798051" sldId="259"/>
            <ac:spMk id="71" creationId="{75F47824-961D-465D-84F9-EAE11BC6173B}"/>
          </ac:spMkLst>
        </pc:spChg>
        <pc:spChg chg="add del">
          <ac:chgData name="Karin Wallin" userId="a53a3e56-087d-4617-8e27-a32f82201795" providerId="ADAL" clId="{053135A5-3431-406A-906C-0BA24729C401}" dt="2021-09-11T14:07:53.900" v="761" actId="26606"/>
          <ac:spMkLst>
            <pc:docMk/>
            <pc:sldMk cId="2949798051" sldId="259"/>
            <ac:spMk id="72" creationId="{1CD81A2A-6ED4-4EF4-A14C-912D31E14800}"/>
          </ac:spMkLst>
        </pc:spChg>
        <pc:spChg chg="add del">
          <ac:chgData name="Karin Wallin" userId="a53a3e56-087d-4617-8e27-a32f82201795" providerId="ADAL" clId="{053135A5-3431-406A-906C-0BA24729C401}" dt="2021-09-11T14:07:53.900" v="761" actId="26606"/>
          <ac:spMkLst>
            <pc:docMk/>
            <pc:sldMk cId="2949798051" sldId="259"/>
            <ac:spMk id="73" creationId="{FEC9DA3E-C1D7-472D-B7C0-F71AE41FBA23}"/>
          </ac:spMkLst>
        </pc:spChg>
        <pc:spChg chg="add del">
          <ac:chgData name="Karin Wallin" userId="a53a3e56-087d-4617-8e27-a32f82201795" providerId="ADAL" clId="{053135A5-3431-406A-906C-0BA24729C401}" dt="2021-09-11T14:07:53.900" v="761" actId="26606"/>
          <ac:spMkLst>
            <pc:docMk/>
            <pc:sldMk cId="2949798051" sldId="259"/>
            <ac:spMk id="74" creationId="{1661932C-CA15-4E17-B115-FAE7CBEE4789}"/>
          </ac:spMkLst>
        </pc:spChg>
        <pc:spChg chg="add del">
          <ac:chgData name="Karin Wallin" userId="a53a3e56-087d-4617-8e27-a32f82201795" providerId="ADAL" clId="{053135A5-3431-406A-906C-0BA24729C401}" dt="2021-09-11T14:07:53.900" v="761" actId="26606"/>
          <ac:spMkLst>
            <pc:docMk/>
            <pc:sldMk cId="2949798051" sldId="259"/>
            <ac:spMk id="75" creationId="{8590ADD5-9383-4D3D-9047-3DA2593CCB5D}"/>
          </ac:spMkLst>
        </pc:spChg>
        <pc:spChg chg="add del">
          <ac:chgData name="Karin Wallin" userId="a53a3e56-087d-4617-8e27-a32f82201795" providerId="ADAL" clId="{053135A5-3431-406A-906C-0BA24729C401}" dt="2021-09-11T14:07:53.900" v="761" actId="26606"/>
          <ac:spMkLst>
            <pc:docMk/>
            <pc:sldMk cId="2949798051" sldId="259"/>
            <ac:spMk id="77" creationId="{B91ECDA9-56DC-4270-8F33-01C5637B8CEB}"/>
          </ac:spMkLst>
        </pc:spChg>
        <pc:spChg chg="add del">
          <ac:chgData name="Karin Wallin" userId="a53a3e56-087d-4617-8e27-a32f82201795" providerId="ADAL" clId="{053135A5-3431-406A-906C-0BA24729C401}" dt="2021-09-11T14:08:00.705" v="763" actId="26606"/>
          <ac:spMkLst>
            <pc:docMk/>
            <pc:sldMk cId="2949798051" sldId="259"/>
            <ac:spMk id="79" creationId="{D5997EA8-5EFC-40CD-A85F-C3C3BC5F9EB7}"/>
          </ac:spMkLst>
        </pc:spChg>
        <pc:spChg chg="add del">
          <ac:chgData name="Karin Wallin" userId="a53a3e56-087d-4617-8e27-a32f82201795" providerId="ADAL" clId="{053135A5-3431-406A-906C-0BA24729C401}" dt="2021-09-11T14:08:00.705" v="763" actId="26606"/>
          <ac:spMkLst>
            <pc:docMk/>
            <pc:sldMk cId="2949798051" sldId="259"/>
            <ac:spMk id="80" creationId="{1CF6A1EC-BD15-42D9-A339-A3970CF7C65A}"/>
          </ac:spMkLst>
        </pc:spChg>
        <pc:spChg chg="add del">
          <ac:chgData name="Karin Wallin" userId="a53a3e56-087d-4617-8e27-a32f82201795" providerId="ADAL" clId="{053135A5-3431-406A-906C-0BA24729C401}" dt="2021-09-11T14:08:00.705" v="763" actId="26606"/>
          <ac:spMkLst>
            <pc:docMk/>
            <pc:sldMk cId="2949798051" sldId="259"/>
            <ac:spMk id="81" creationId="{A720C27D-5C39-492B-BD68-C220C0F838AC}"/>
          </ac:spMkLst>
        </pc:spChg>
        <pc:spChg chg="add del">
          <ac:chgData name="Karin Wallin" userId="a53a3e56-087d-4617-8e27-a32f82201795" providerId="ADAL" clId="{053135A5-3431-406A-906C-0BA24729C401}" dt="2021-09-11T14:08:00.705" v="763" actId="26606"/>
          <ac:spMkLst>
            <pc:docMk/>
            <pc:sldMk cId="2949798051" sldId="259"/>
            <ac:spMk id="82" creationId="{A4F3394A-A959-460A-ACF9-5FA682C76940}"/>
          </ac:spMkLst>
        </pc:spChg>
        <pc:spChg chg="add del">
          <ac:chgData name="Karin Wallin" userId="a53a3e56-087d-4617-8e27-a32f82201795" providerId="ADAL" clId="{053135A5-3431-406A-906C-0BA24729C401}" dt="2021-09-11T14:58:11.190" v="1293" actId="26606"/>
          <ac:spMkLst>
            <pc:docMk/>
            <pc:sldMk cId="2949798051" sldId="259"/>
            <ac:spMk id="83" creationId="{19C9EAEA-39D0-4B0E-A0EB-51E7B26740B1}"/>
          </ac:spMkLst>
        </pc:spChg>
        <pc:spChg chg="add del">
          <ac:chgData name="Karin Wallin" userId="a53a3e56-087d-4617-8e27-a32f82201795" providerId="ADAL" clId="{053135A5-3431-406A-906C-0BA24729C401}" dt="2021-09-11T14:08:03.003" v="765" actId="26606"/>
          <ac:spMkLst>
            <pc:docMk/>
            <pc:sldMk cId="2949798051" sldId="259"/>
            <ac:spMk id="84" creationId="{3CD9DF72-87A3-404E-A828-84CBF11A8303}"/>
          </ac:spMkLst>
        </pc:spChg>
        <pc:spChg chg="add del">
          <ac:chgData name="Karin Wallin" userId="a53a3e56-087d-4617-8e27-a32f82201795" providerId="ADAL" clId="{053135A5-3431-406A-906C-0BA24729C401}" dt="2021-09-11T14:08:09.033" v="767" actId="26606"/>
          <ac:spMkLst>
            <pc:docMk/>
            <pc:sldMk cId="2949798051" sldId="259"/>
            <ac:spMk id="87" creationId="{04812C46-200A-4DEB-A05E-3ED6C68C2387}"/>
          </ac:spMkLst>
        </pc:spChg>
        <pc:spChg chg="add del">
          <ac:chgData name="Karin Wallin" userId="a53a3e56-087d-4617-8e27-a32f82201795" providerId="ADAL" clId="{053135A5-3431-406A-906C-0BA24729C401}" dt="2021-09-11T14:08:09.033" v="767" actId="26606"/>
          <ac:spMkLst>
            <pc:docMk/>
            <pc:sldMk cId="2949798051" sldId="259"/>
            <ac:spMk id="88" creationId="{D1EA859B-E555-4109-94F3-6700E046E008}"/>
          </ac:spMkLst>
        </pc:spChg>
        <pc:spChg chg="add del">
          <ac:chgData name="Karin Wallin" userId="a53a3e56-087d-4617-8e27-a32f82201795" providerId="ADAL" clId="{053135A5-3431-406A-906C-0BA24729C401}" dt="2021-09-11T14:08:14.584" v="769" actId="26606"/>
          <ac:spMkLst>
            <pc:docMk/>
            <pc:sldMk cId="2949798051" sldId="259"/>
            <ac:spMk id="90" creationId="{04812C46-200A-4DEB-A05E-3ED6C68C2387}"/>
          </ac:spMkLst>
        </pc:spChg>
        <pc:spChg chg="add del">
          <ac:chgData name="Karin Wallin" userId="a53a3e56-087d-4617-8e27-a32f82201795" providerId="ADAL" clId="{053135A5-3431-406A-906C-0BA24729C401}" dt="2021-09-11T14:08:14.584" v="769" actId="26606"/>
          <ac:spMkLst>
            <pc:docMk/>
            <pc:sldMk cId="2949798051" sldId="259"/>
            <ac:spMk id="91" creationId="{D1EA859B-E555-4109-94F3-6700E046E008}"/>
          </ac:spMkLst>
        </pc:spChg>
        <pc:spChg chg="add del">
          <ac:chgData name="Karin Wallin" userId="a53a3e56-087d-4617-8e27-a32f82201795" providerId="ADAL" clId="{053135A5-3431-406A-906C-0BA24729C401}" dt="2021-09-11T14:13:41.664" v="794" actId="26606"/>
          <ac:spMkLst>
            <pc:docMk/>
            <pc:sldMk cId="2949798051" sldId="259"/>
            <ac:spMk id="92" creationId="{6B3BAD04-E614-4C16-8360-019FCF0045AC}"/>
          </ac:spMkLst>
        </pc:spChg>
        <pc:spChg chg="add del">
          <ac:chgData name="Karin Wallin" userId="a53a3e56-087d-4617-8e27-a32f82201795" providerId="ADAL" clId="{053135A5-3431-406A-906C-0BA24729C401}" dt="2021-09-11T14:08:18.423" v="771" actId="26606"/>
          <ac:spMkLst>
            <pc:docMk/>
            <pc:sldMk cId="2949798051" sldId="259"/>
            <ac:spMk id="93" creationId="{2B97F24A-32CE-4C1C-A50D-3016B394DCFB}"/>
          </ac:spMkLst>
        </pc:spChg>
        <pc:spChg chg="add del">
          <ac:chgData name="Karin Wallin" userId="a53a3e56-087d-4617-8e27-a32f82201795" providerId="ADAL" clId="{053135A5-3431-406A-906C-0BA24729C401}" dt="2021-09-11T14:08:18.423" v="771" actId="26606"/>
          <ac:spMkLst>
            <pc:docMk/>
            <pc:sldMk cId="2949798051" sldId="259"/>
            <ac:spMk id="94" creationId="{CD8B4F24-440B-49E9-B85D-733523DC064B}"/>
          </ac:spMkLst>
        </pc:spChg>
        <pc:spChg chg="add del">
          <ac:chgData name="Karin Wallin" userId="a53a3e56-087d-4617-8e27-a32f82201795" providerId="ADAL" clId="{053135A5-3431-406A-906C-0BA24729C401}" dt="2021-09-11T14:13:48.014" v="796" actId="26606"/>
          <ac:spMkLst>
            <pc:docMk/>
            <pc:sldMk cId="2949798051" sldId="259"/>
            <ac:spMk id="95" creationId="{5DCB5928-DC7D-4612-9922-441966E15627}"/>
          </ac:spMkLst>
        </pc:spChg>
        <pc:spChg chg="add del">
          <ac:chgData name="Karin Wallin" userId="a53a3e56-087d-4617-8e27-a32f82201795" providerId="ADAL" clId="{053135A5-3431-406A-906C-0BA24729C401}" dt="2021-09-11T14:08:25.439" v="773" actId="26606"/>
          <ac:spMkLst>
            <pc:docMk/>
            <pc:sldMk cId="2949798051" sldId="259"/>
            <ac:spMk id="96" creationId="{F13C74B1-5B17-4795-BED0-7140497B445A}"/>
          </ac:spMkLst>
        </pc:spChg>
        <pc:spChg chg="add del">
          <ac:chgData name="Karin Wallin" userId="a53a3e56-087d-4617-8e27-a32f82201795" providerId="ADAL" clId="{053135A5-3431-406A-906C-0BA24729C401}" dt="2021-09-11T14:08:25.439" v="773" actId="26606"/>
          <ac:spMkLst>
            <pc:docMk/>
            <pc:sldMk cId="2949798051" sldId="259"/>
            <ac:spMk id="97" creationId="{D4974D33-8DC5-464E-8C6D-BE58F0669C17}"/>
          </ac:spMkLst>
        </pc:spChg>
        <pc:spChg chg="add del">
          <ac:chgData name="Karin Wallin" userId="a53a3e56-087d-4617-8e27-a32f82201795" providerId="ADAL" clId="{053135A5-3431-406A-906C-0BA24729C401}" dt="2021-09-11T14:13:48.014" v="796" actId="26606"/>
          <ac:spMkLst>
            <pc:docMk/>
            <pc:sldMk cId="2949798051" sldId="259"/>
            <ac:spMk id="98" creationId="{682C1161-1736-45EC-99B7-33F3CAE9D517}"/>
          </ac:spMkLst>
        </pc:spChg>
        <pc:spChg chg="add del">
          <ac:chgData name="Karin Wallin" userId="a53a3e56-087d-4617-8e27-a32f82201795" providerId="ADAL" clId="{053135A5-3431-406A-906C-0BA24729C401}" dt="2021-09-11T14:08:50.349" v="779" actId="26606"/>
          <ac:spMkLst>
            <pc:docMk/>
            <pc:sldMk cId="2949798051" sldId="259"/>
            <ac:spMk id="99" creationId="{2B97F24A-32CE-4C1C-A50D-3016B394DCFB}"/>
          </ac:spMkLst>
        </pc:spChg>
        <pc:spChg chg="add del">
          <ac:chgData name="Karin Wallin" userId="a53a3e56-087d-4617-8e27-a32f82201795" providerId="ADAL" clId="{053135A5-3431-406A-906C-0BA24729C401}" dt="2021-09-11T14:08:50.349" v="779" actId="26606"/>
          <ac:spMkLst>
            <pc:docMk/>
            <pc:sldMk cId="2949798051" sldId="259"/>
            <ac:spMk id="100" creationId="{CD8B4F24-440B-49E9-B85D-733523DC064B}"/>
          </ac:spMkLst>
        </pc:spChg>
        <pc:spChg chg="add del">
          <ac:chgData name="Karin Wallin" userId="a53a3e56-087d-4617-8e27-a32f82201795" providerId="ADAL" clId="{053135A5-3431-406A-906C-0BA24729C401}" dt="2021-09-11T14:13:48.014" v="796" actId="26606"/>
          <ac:spMkLst>
            <pc:docMk/>
            <pc:sldMk cId="2949798051" sldId="259"/>
            <ac:spMk id="101" creationId="{84D4DDB8-B68F-45B0-9F62-C4279996F672}"/>
          </ac:spMkLst>
        </pc:spChg>
        <pc:spChg chg="add del">
          <ac:chgData name="Karin Wallin" userId="a53a3e56-087d-4617-8e27-a32f82201795" providerId="ADAL" clId="{053135A5-3431-406A-906C-0BA24729C401}" dt="2021-09-11T14:13:48.014" v="796" actId="26606"/>
          <ac:spMkLst>
            <pc:docMk/>
            <pc:sldMk cId="2949798051" sldId="259"/>
            <ac:spMk id="102" creationId="{AF2F604E-43BE-4DC3-B983-E071523364F8}"/>
          </ac:spMkLst>
        </pc:spChg>
        <pc:spChg chg="add del">
          <ac:chgData name="Karin Wallin" userId="a53a3e56-087d-4617-8e27-a32f82201795" providerId="ADAL" clId="{053135A5-3431-406A-906C-0BA24729C401}" dt="2021-09-11T14:13:48.014" v="796" actId="26606"/>
          <ac:spMkLst>
            <pc:docMk/>
            <pc:sldMk cId="2949798051" sldId="259"/>
            <ac:spMk id="103" creationId="{08C9B587-E65E-4B52-B37C-ABEBB6E87928}"/>
          </ac:spMkLst>
        </pc:spChg>
        <pc:spChg chg="add mod">
          <ac:chgData name="Karin Wallin" userId="a53a3e56-087d-4617-8e27-a32f82201795" providerId="ADAL" clId="{053135A5-3431-406A-906C-0BA24729C401}" dt="2021-09-11T16:41:32.959" v="2750" actId="1036"/>
          <ac:spMkLst>
            <pc:docMk/>
            <pc:sldMk cId="2949798051" sldId="259"/>
            <ac:spMk id="104" creationId="{80C2455B-4744-4C2A-8F08-CCEE1B927421}"/>
          </ac:spMkLst>
        </pc:spChg>
        <pc:spChg chg="add del">
          <ac:chgData name="Karin Wallin" userId="a53a3e56-087d-4617-8e27-a32f82201795" providerId="ADAL" clId="{053135A5-3431-406A-906C-0BA24729C401}" dt="2021-09-11T14:14:11.704" v="798" actId="26606"/>
          <ac:spMkLst>
            <pc:docMk/>
            <pc:sldMk cId="2949798051" sldId="259"/>
            <ac:spMk id="105" creationId="{6B3BAD04-E614-4C16-8360-019FCF0045AC}"/>
          </ac:spMkLst>
        </pc:spChg>
        <pc:spChg chg="add del">
          <ac:chgData name="Karin Wallin" userId="a53a3e56-087d-4617-8e27-a32f82201795" providerId="ADAL" clId="{053135A5-3431-406A-906C-0BA24729C401}" dt="2021-09-11T14:14:17.959" v="800" actId="26606"/>
          <ac:spMkLst>
            <pc:docMk/>
            <pc:sldMk cId="2949798051" sldId="259"/>
            <ac:spMk id="107" creationId="{35555856-9970-4BC3-9AA9-6A917F53AFBD}"/>
          </ac:spMkLst>
        </pc:spChg>
        <pc:spChg chg="add del">
          <ac:chgData name="Karin Wallin" userId="a53a3e56-087d-4617-8e27-a32f82201795" providerId="ADAL" clId="{053135A5-3431-406A-906C-0BA24729C401}" dt="2021-09-11T14:14:17.959" v="800" actId="26606"/>
          <ac:spMkLst>
            <pc:docMk/>
            <pc:sldMk cId="2949798051" sldId="259"/>
            <ac:spMk id="109" creationId="{13722DD7-BA73-4776-93A3-94491FEF7260}"/>
          </ac:spMkLst>
        </pc:spChg>
        <pc:spChg chg="add del">
          <ac:chgData name="Karin Wallin" userId="a53a3e56-087d-4617-8e27-a32f82201795" providerId="ADAL" clId="{053135A5-3431-406A-906C-0BA24729C401}" dt="2021-09-11T14:14:34.774" v="802" actId="26606"/>
          <ac:spMkLst>
            <pc:docMk/>
            <pc:sldMk cId="2949798051" sldId="259"/>
            <ac:spMk id="111" creationId="{F113129C-95CC-41DB-9055-E6F5D7687353}"/>
          </ac:spMkLst>
        </pc:spChg>
        <pc:spChg chg="add del">
          <ac:chgData name="Karin Wallin" userId="a53a3e56-087d-4617-8e27-a32f82201795" providerId="ADAL" clId="{053135A5-3431-406A-906C-0BA24729C401}" dt="2021-09-11T14:14:34.774" v="802" actId="26606"/>
          <ac:spMkLst>
            <pc:docMk/>
            <pc:sldMk cId="2949798051" sldId="259"/>
            <ac:spMk id="112" creationId="{162BBB02-2D6E-4833-AD67-67719270D8E3}"/>
          </ac:spMkLst>
        </pc:spChg>
        <pc:spChg chg="add del">
          <ac:chgData name="Karin Wallin" userId="a53a3e56-087d-4617-8e27-a32f82201795" providerId="ADAL" clId="{053135A5-3431-406A-906C-0BA24729C401}" dt="2021-09-11T14:14:34.774" v="802" actId="26606"/>
          <ac:spMkLst>
            <pc:docMk/>
            <pc:sldMk cId="2949798051" sldId="259"/>
            <ac:spMk id="113" creationId="{0D2C9A8F-0919-4885-AE1A-ED5F99F77D82}"/>
          </ac:spMkLst>
        </pc:spChg>
        <pc:spChg chg="add mod">
          <ac:chgData name="Karin Wallin" userId="a53a3e56-087d-4617-8e27-a32f82201795" providerId="ADAL" clId="{053135A5-3431-406A-906C-0BA24729C401}" dt="2021-09-11T16:47:36.331" v="2788"/>
          <ac:spMkLst>
            <pc:docMk/>
            <pc:sldMk cId="2949798051" sldId="259"/>
            <ac:spMk id="114" creationId="{844BA880-D869-4DB6-815D-C8EC9A607324}"/>
          </ac:spMkLst>
        </pc:spChg>
        <pc:spChg chg="add del">
          <ac:chgData name="Karin Wallin" userId="a53a3e56-087d-4617-8e27-a32f82201795" providerId="ADAL" clId="{053135A5-3431-406A-906C-0BA24729C401}" dt="2021-09-11T14:14:38.434" v="804" actId="26606"/>
          <ac:spMkLst>
            <pc:docMk/>
            <pc:sldMk cId="2949798051" sldId="259"/>
            <ac:spMk id="115" creationId="{A655A132-543A-420C-B045-863DB1829B91}"/>
          </ac:spMkLst>
        </pc:spChg>
        <pc:spChg chg="add del">
          <ac:chgData name="Karin Wallin" userId="a53a3e56-087d-4617-8e27-a32f82201795" providerId="ADAL" clId="{053135A5-3431-406A-906C-0BA24729C401}" dt="2021-09-11T14:14:38.434" v="804" actId="26606"/>
          <ac:spMkLst>
            <pc:docMk/>
            <pc:sldMk cId="2949798051" sldId="259"/>
            <ac:spMk id="116" creationId="{C8908FA0-651E-4684-866E-0B2BAA88B310}"/>
          </ac:spMkLst>
        </pc:spChg>
        <pc:spChg chg="add del">
          <ac:chgData name="Karin Wallin" userId="a53a3e56-087d-4617-8e27-a32f82201795" providerId="ADAL" clId="{053135A5-3431-406A-906C-0BA24729C401}" dt="2021-09-11T14:14:38.434" v="804" actId="26606"/>
          <ac:spMkLst>
            <pc:docMk/>
            <pc:sldMk cId="2949798051" sldId="259"/>
            <ac:spMk id="117" creationId="{6D774DE7-7E08-4AD4-A4B9-E7758DECB2CD}"/>
          </ac:spMkLst>
        </pc:spChg>
        <pc:spChg chg="add del">
          <ac:chgData name="Karin Wallin" userId="a53a3e56-087d-4617-8e27-a32f82201795" providerId="ADAL" clId="{053135A5-3431-406A-906C-0BA24729C401}" dt="2021-09-11T14:14:38.434" v="804" actId="26606"/>
          <ac:spMkLst>
            <pc:docMk/>
            <pc:sldMk cId="2949798051" sldId="259"/>
            <ac:spMk id="118" creationId="{2366A95B-DCA5-4A24-84FD-B90CDBC590D5}"/>
          </ac:spMkLst>
        </pc:spChg>
        <pc:spChg chg="add del mod">
          <ac:chgData name="Karin Wallin" userId="a53a3e56-087d-4617-8e27-a32f82201795" providerId="ADAL" clId="{053135A5-3431-406A-906C-0BA24729C401}" dt="2021-09-11T16:50:54.429" v="2813" actId="478"/>
          <ac:spMkLst>
            <pc:docMk/>
            <pc:sldMk cId="2949798051" sldId="259"/>
            <ac:spMk id="119" creationId="{834670DF-4C86-4F33-BB6E-24DA71B61191}"/>
          </ac:spMkLst>
        </pc:spChg>
        <pc:spChg chg="add del">
          <ac:chgData name="Karin Wallin" userId="a53a3e56-087d-4617-8e27-a32f82201795" providerId="ADAL" clId="{053135A5-3431-406A-906C-0BA24729C401}" dt="2021-09-11T14:14:39.124" v="806" actId="26606"/>
          <ac:spMkLst>
            <pc:docMk/>
            <pc:sldMk cId="2949798051" sldId="259"/>
            <ac:spMk id="120" creationId="{B0354608-2C0B-45C8-8C8B-8E3ED2EF58E4}"/>
          </ac:spMkLst>
        </pc:spChg>
        <pc:spChg chg="add del">
          <ac:chgData name="Karin Wallin" userId="a53a3e56-087d-4617-8e27-a32f82201795" providerId="ADAL" clId="{053135A5-3431-406A-906C-0BA24729C401}" dt="2021-09-11T14:14:39.124" v="806" actId="26606"/>
          <ac:spMkLst>
            <pc:docMk/>
            <pc:sldMk cId="2949798051" sldId="259"/>
            <ac:spMk id="121" creationId="{A69EB637-CEDE-43AD-8B65-DDD63C08FB34}"/>
          </ac:spMkLst>
        </pc:spChg>
        <pc:spChg chg="add del">
          <ac:chgData name="Karin Wallin" userId="a53a3e56-087d-4617-8e27-a32f82201795" providerId="ADAL" clId="{053135A5-3431-406A-906C-0BA24729C401}" dt="2021-09-11T14:14:39.124" v="806" actId="26606"/>
          <ac:spMkLst>
            <pc:docMk/>
            <pc:sldMk cId="2949798051" sldId="259"/>
            <ac:spMk id="122" creationId="{CDD7DB09-290B-4A1F-BFC1-51ED7C978ED6}"/>
          </ac:spMkLst>
        </pc:spChg>
        <pc:spChg chg="add del">
          <ac:chgData name="Karin Wallin" userId="a53a3e56-087d-4617-8e27-a32f82201795" providerId="ADAL" clId="{053135A5-3431-406A-906C-0BA24729C401}" dt="2021-09-11T14:14:39.124" v="806" actId="26606"/>
          <ac:spMkLst>
            <pc:docMk/>
            <pc:sldMk cId="2949798051" sldId="259"/>
            <ac:spMk id="123" creationId="{B0FAED46-1BF7-48DB-980D-571CD2A30DC4}"/>
          </ac:spMkLst>
        </pc:spChg>
        <pc:spChg chg="add del">
          <ac:chgData name="Karin Wallin" userId="a53a3e56-087d-4617-8e27-a32f82201795" providerId="ADAL" clId="{053135A5-3431-406A-906C-0BA24729C401}" dt="2021-09-11T14:14:42.944" v="808" actId="26606"/>
          <ac:spMkLst>
            <pc:docMk/>
            <pc:sldMk cId="2949798051" sldId="259"/>
            <ac:spMk id="125" creationId="{ED49FE6D-E54D-4A15-9572-966ED42F812E}"/>
          </ac:spMkLst>
        </pc:spChg>
        <pc:spChg chg="add del">
          <ac:chgData name="Karin Wallin" userId="a53a3e56-087d-4617-8e27-a32f82201795" providerId="ADAL" clId="{053135A5-3431-406A-906C-0BA24729C401}" dt="2021-09-11T14:58:11.206" v="1294" actId="26606"/>
          <ac:spMkLst>
            <pc:docMk/>
            <pc:sldMk cId="2949798051" sldId="259"/>
            <ac:spMk id="130" creationId="{B0354608-2C0B-45C8-8C8B-8E3ED2EF58E4}"/>
          </ac:spMkLst>
        </pc:spChg>
        <pc:spChg chg="add del">
          <ac:chgData name="Karin Wallin" userId="a53a3e56-087d-4617-8e27-a32f82201795" providerId="ADAL" clId="{053135A5-3431-406A-906C-0BA24729C401}" dt="2021-09-11T14:58:11.206" v="1294" actId="26606"/>
          <ac:spMkLst>
            <pc:docMk/>
            <pc:sldMk cId="2949798051" sldId="259"/>
            <ac:spMk id="131" creationId="{A69EB637-CEDE-43AD-8B65-DDD63C08FB34}"/>
          </ac:spMkLst>
        </pc:spChg>
        <pc:spChg chg="add del">
          <ac:chgData name="Karin Wallin" userId="a53a3e56-087d-4617-8e27-a32f82201795" providerId="ADAL" clId="{053135A5-3431-406A-906C-0BA24729C401}" dt="2021-09-11T14:58:11.206" v="1294" actId="26606"/>
          <ac:spMkLst>
            <pc:docMk/>
            <pc:sldMk cId="2949798051" sldId="259"/>
            <ac:spMk id="132" creationId="{CDD7DB09-290B-4A1F-BFC1-51ED7C978ED6}"/>
          </ac:spMkLst>
        </pc:spChg>
        <pc:spChg chg="add del">
          <ac:chgData name="Karin Wallin" userId="a53a3e56-087d-4617-8e27-a32f82201795" providerId="ADAL" clId="{053135A5-3431-406A-906C-0BA24729C401}" dt="2021-09-11T14:58:11.206" v="1294" actId="26606"/>
          <ac:spMkLst>
            <pc:docMk/>
            <pc:sldMk cId="2949798051" sldId="259"/>
            <ac:spMk id="133" creationId="{B0FAED46-1BF7-48DB-980D-571CD2A30DC4}"/>
          </ac:spMkLst>
        </pc:spChg>
        <pc:spChg chg="add del">
          <ac:chgData name="Karin Wallin" userId="a53a3e56-087d-4617-8e27-a32f82201795" providerId="ADAL" clId="{053135A5-3431-406A-906C-0BA24729C401}" dt="2021-09-11T14:58:07.374" v="1291" actId="26606"/>
          <ac:spMkLst>
            <pc:docMk/>
            <pc:sldMk cId="2949798051" sldId="259"/>
            <ac:spMk id="135" creationId="{9B7AD9F6-8CE7-4299-8FC6-328F4DCD3FF9}"/>
          </ac:spMkLst>
        </pc:spChg>
        <pc:spChg chg="add del">
          <ac:chgData name="Karin Wallin" userId="a53a3e56-087d-4617-8e27-a32f82201795" providerId="ADAL" clId="{053135A5-3431-406A-906C-0BA24729C401}" dt="2021-09-11T14:58:07.374" v="1291" actId="26606"/>
          <ac:spMkLst>
            <pc:docMk/>
            <pc:sldMk cId="2949798051" sldId="259"/>
            <ac:spMk id="136" creationId="{F49775AF-8896-43EE-92C6-83497D6DC56F}"/>
          </ac:spMkLst>
        </pc:spChg>
        <pc:spChg chg="add del">
          <ac:chgData name="Karin Wallin" userId="a53a3e56-087d-4617-8e27-a32f82201795" providerId="ADAL" clId="{053135A5-3431-406A-906C-0BA24729C401}" dt="2021-09-11T14:58:11.190" v="1293" actId="26606"/>
          <ac:spMkLst>
            <pc:docMk/>
            <pc:sldMk cId="2949798051" sldId="259"/>
            <ac:spMk id="138" creationId="{20D5D19D-0789-4518-B5DC-D47ADF69D25A}"/>
          </ac:spMkLst>
        </pc:spChg>
        <pc:spChg chg="add del">
          <ac:chgData name="Karin Wallin" userId="a53a3e56-087d-4617-8e27-a32f82201795" providerId="ADAL" clId="{053135A5-3431-406A-906C-0BA24729C401}" dt="2021-09-11T14:58:11.190" v="1293" actId="26606"/>
          <ac:spMkLst>
            <pc:docMk/>
            <pc:sldMk cId="2949798051" sldId="259"/>
            <ac:spMk id="143" creationId="{B81933D1-5615-42C7-9C0B-4EB7105CCE2D}"/>
          </ac:spMkLst>
        </pc:spChg>
        <pc:spChg chg="add del">
          <ac:chgData name="Karin Wallin" userId="a53a3e56-087d-4617-8e27-a32f82201795" providerId="ADAL" clId="{053135A5-3431-406A-906C-0BA24729C401}" dt="2021-09-11T15:02:46.604" v="1345" actId="6264"/>
          <ac:spMkLst>
            <pc:docMk/>
            <pc:sldMk cId="2949798051" sldId="259"/>
            <ac:spMk id="145" creationId="{665DBBEF-238B-476B-96AB-8AAC3224ECEA}"/>
          </ac:spMkLst>
        </pc:spChg>
        <pc:spChg chg="add del">
          <ac:chgData name="Karin Wallin" userId="a53a3e56-087d-4617-8e27-a32f82201795" providerId="ADAL" clId="{053135A5-3431-406A-906C-0BA24729C401}" dt="2021-09-11T15:02:46.604" v="1345" actId="6264"/>
          <ac:spMkLst>
            <pc:docMk/>
            <pc:sldMk cId="2949798051" sldId="259"/>
            <ac:spMk id="146" creationId="{3FCFB1DE-0B7E-48CC-BA90-B2AB0889F9D6}"/>
          </ac:spMkLst>
        </pc:spChg>
        <pc:grpChg chg="add del">
          <ac:chgData name="Karin Wallin" userId="a53a3e56-087d-4617-8e27-a32f82201795" providerId="ADAL" clId="{053135A5-3431-406A-906C-0BA24729C401}" dt="2021-09-11T14:13:40.734" v="792" actId="26606"/>
          <ac:grpSpMkLst>
            <pc:docMk/>
            <pc:sldMk cId="2949798051" sldId="259"/>
            <ac:grpSpMk id="78" creationId="{0B139475-2B26-4CA9-9413-DE741E49F7BB}"/>
          </ac:grpSpMkLst>
        </pc:grpChg>
        <pc:grpChg chg="add del">
          <ac:chgData name="Karin Wallin" userId="a53a3e56-087d-4617-8e27-a32f82201795" providerId="ADAL" clId="{053135A5-3431-406A-906C-0BA24729C401}" dt="2021-09-11T14:58:11.190" v="1293" actId="26606"/>
          <ac:grpSpMkLst>
            <pc:docMk/>
            <pc:sldMk cId="2949798051" sldId="259"/>
            <ac:grpSpMk id="139" creationId="{032D8612-31EB-44CF-A1D0-14FD4C705424}"/>
          </ac:grpSpMkLst>
        </pc:grpChg>
        <pc:graphicFrameChg chg="add del mod ord">
          <ac:chgData name="Karin Wallin" userId="a53a3e56-087d-4617-8e27-a32f82201795" providerId="ADAL" clId="{053135A5-3431-406A-906C-0BA24729C401}" dt="2021-09-11T15:20:57.345" v="1585" actId="478"/>
          <ac:graphicFrameMkLst>
            <pc:docMk/>
            <pc:sldMk cId="2949798051" sldId="259"/>
            <ac:graphicFrameMk id="106" creationId="{00000000-0008-0000-0100-000004000000}"/>
          </ac:graphicFrameMkLst>
        </pc:graphicFrameChg>
        <pc:graphicFrameChg chg="add mod ord">
          <ac:chgData name="Karin Wallin" userId="a53a3e56-087d-4617-8e27-a32f82201795" providerId="ADAL" clId="{053135A5-3431-406A-906C-0BA24729C401}" dt="2021-09-11T16:44:01.353" v="2766"/>
          <ac:graphicFrameMkLst>
            <pc:docMk/>
            <pc:sldMk cId="2949798051" sldId="259"/>
            <ac:graphicFrameMk id="110" creationId="{00000000-0008-0000-0100-000004000000}"/>
          </ac:graphicFrameMkLst>
        </pc:graphicFrameChg>
        <pc:picChg chg="add del mod ord">
          <ac:chgData name="Karin Wallin" userId="a53a3e56-087d-4617-8e27-a32f82201795" providerId="ADAL" clId="{053135A5-3431-406A-906C-0BA24729C401}" dt="2021-09-11T14:58:24.405" v="1295" actId="478"/>
          <ac:picMkLst>
            <pc:docMk/>
            <pc:sldMk cId="2949798051" sldId="259"/>
            <ac:picMk id="2" creationId="{3DF7093B-AC72-46B9-B896-6305E26EC3C2}"/>
          </ac:picMkLst>
        </pc:picChg>
        <pc:picChg chg="add del mod">
          <ac:chgData name="Karin Wallin" userId="a53a3e56-087d-4617-8e27-a32f82201795" providerId="ADAL" clId="{053135A5-3431-406A-906C-0BA24729C401}" dt="2021-09-11T15:11:09.097" v="1381" actId="478"/>
          <ac:picMkLst>
            <pc:docMk/>
            <pc:sldMk cId="2949798051" sldId="259"/>
            <ac:picMk id="3" creationId="{FEB34D2D-18EC-4D43-94BF-934E33A64FFB}"/>
          </ac:picMkLst>
        </pc:picChg>
        <pc:picChg chg="add del mod ord">
          <ac:chgData name="Karin Wallin" userId="a53a3e56-087d-4617-8e27-a32f82201795" providerId="ADAL" clId="{053135A5-3431-406A-906C-0BA24729C401}" dt="2021-09-11T15:18:00.450" v="1574" actId="478"/>
          <ac:picMkLst>
            <pc:docMk/>
            <pc:sldMk cId="2949798051" sldId="259"/>
            <ac:picMk id="9" creationId="{2A4C1877-275C-4F89-87A9-02FFEC498F0E}"/>
          </ac:picMkLst>
        </pc:picChg>
        <pc:picChg chg="add del mod">
          <ac:chgData name="Karin Wallin" userId="a53a3e56-087d-4617-8e27-a32f82201795" providerId="ADAL" clId="{053135A5-3431-406A-906C-0BA24729C401}" dt="2021-09-11T15:29:20.481" v="1589" actId="478"/>
          <ac:picMkLst>
            <pc:docMk/>
            <pc:sldMk cId="2949798051" sldId="259"/>
            <ac:picMk id="10" creationId="{A02C2237-1B42-47EE-946D-E2902885BD93}"/>
          </ac:picMkLst>
        </pc:picChg>
        <pc:picChg chg="add del mod ord">
          <ac:chgData name="Karin Wallin" userId="a53a3e56-087d-4617-8e27-a32f82201795" providerId="ADAL" clId="{053135A5-3431-406A-906C-0BA24729C401}" dt="2021-09-11T15:30:07.595" v="1595" actId="478"/>
          <ac:picMkLst>
            <pc:docMk/>
            <pc:sldMk cId="2949798051" sldId="259"/>
            <ac:picMk id="11" creationId="{745ED163-5E76-454B-BC5F-2E6207AE0AF5}"/>
          </ac:picMkLst>
        </pc:picChg>
        <pc:picChg chg="add del">
          <ac:chgData name="Karin Wallin" userId="a53a3e56-087d-4617-8e27-a32f82201795" providerId="ADAL" clId="{053135A5-3431-406A-906C-0BA24729C401}" dt="2021-09-11T14:14:17.959" v="800" actId="26606"/>
          <ac:picMkLst>
            <pc:docMk/>
            <pc:sldMk cId="2949798051" sldId="259"/>
            <ac:picMk id="108" creationId="{7F487851-BFAF-46D8-A1ED-50CAD6E46F59}"/>
          </ac:picMkLst>
        </pc:picChg>
        <pc:picChg chg="del">
          <ac:chgData name="Karin Wallin" userId="a53a3e56-087d-4617-8e27-a32f82201795" providerId="ADAL" clId="{053135A5-3431-406A-906C-0BA24729C401}" dt="2021-09-11T10:51:07.194" v="407" actId="478"/>
          <ac:picMkLst>
            <pc:docMk/>
            <pc:sldMk cId="2949798051" sldId="259"/>
            <ac:picMk id="1031" creationId="{00000000-0000-0000-0000-000000000000}"/>
          </ac:picMkLst>
        </pc:picChg>
        <pc:cxnChg chg="add del">
          <ac:chgData name="Karin Wallin" userId="a53a3e56-087d-4617-8e27-a32f82201795" providerId="ADAL" clId="{053135A5-3431-406A-906C-0BA24729C401}" dt="2021-09-11T14:07:46.073" v="759" actId="26606"/>
          <ac:cxnSpMkLst>
            <pc:docMk/>
            <pc:sldMk cId="2949798051" sldId="259"/>
            <ac:cxnSpMk id="70" creationId="{67182200-4859-4C8D-BCBB-55B245C28BA3}"/>
          </ac:cxnSpMkLst>
        </pc:cxnChg>
        <pc:cxnChg chg="add del">
          <ac:chgData name="Karin Wallin" userId="a53a3e56-087d-4617-8e27-a32f82201795" providerId="ADAL" clId="{053135A5-3431-406A-906C-0BA24729C401}" dt="2021-09-11T14:07:53.900" v="761" actId="26606"/>
          <ac:cxnSpMkLst>
            <pc:docMk/>
            <pc:sldMk cId="2949798051" sldId="259"/>
            <ac:cxnSpMk id="76" creationId="{49CD1692-827B-4C8D-B4A1-134FD04CF45C}"/>
          </ac:cxnSpMkLst>
        </pc:cxnChg>
        <pc:cxnChg chg="add del">
          <ac:chgData name="Karin Wallin" userId="a53a3e56-087d-4617-8e27-a32f82201795" providerId="ADAL" clId="{053135A5-3431-406A-906C-0BA24729C401}" dt="2021-09-11T14:08:03.003" v="765" actId="26606"/>
          <ac:cxnSpMkLst>
            <pc:docMk/>
            <pc:sldMk cId="2949798051" sldId="259"/>
            <ac:cxnSpMk id="85" creationId="{20E3A342-4D61-4E3F-AF90-1AB42AEB96CC}"/>
          </ac:cxnSpMkLst>
        </pc:cxnChg>
        <pc:cxnChg chg="add del">
          <ac:chgData name="Karin Wallin" userId="a53a3e56-087d-4617-8e27-a32f82201795" providerId="ADAL" clId="{053135A5-3431-406A-906C-0BA24729C401}" dt="2021-09-11T14:14:42.944" v="808" actId="26606"/>
          <ac:cxnSpMkLst>
            <pc:docMk/>
            <pc:sldMk cId="2949798051" sldId="259"/>
            <ac:cxnSpMk id="126" creationId="{EAFC8083-BBFA-464C-A805-4E844F66B23B}"/>
          </ac:cxnSpMkLst>
        </pc:cxnChg>
        <pc:cxnChg chg="add del">
          <ac:chgData name="Karin Wallin" userId="a53a3e56-087d-4617-8e27-a32f82201795" providerId="ADAL" clId="{053135A5-3431-406A-906C-0BA24729C401}" dt="2021-09-11T14:14:42.944" v="808" actId="26606"/>
          <ac:cxnSpMkLst>
            <pc:docMk/>
            <pc:sldMk cId="2949798051" sldId="259"/>
            <ac:cxnSpMk id="127" creationId="{67DF9911-4A37-4096-BE25-0CCCFECBF6DD}"/>
          </ac:cxnSpMkLst>
        </pc:cxnChg>
        <pc:cxnChg chg="add del">
          <ac:chgData name="Karin Wallin" userId="a53a3e56-087d-4617-8e27-a32f82201795" providerId="ADAL" clId="{053135A5-3431-406A-906C-0BA24729C401}" dt="2021-09-11T14:14:42.944" v="808" actId="26606"/>
          <ac:cxnSpMkLst>
            <pc:docMk/>
            <pc:sldMk cId="2949798051" sldId="259"/>
            <ac:cxnSpMk id="128" creationId="{CC752BC6-CDD2-4020-8DCF-B5E813CD3A55}"/>
          </ac:cxnSpMkLst>
        </pc:cxnChg>
      </pc:sldChg>
      <pc:sldChg chg="addSp delSp modSp del mod">
        <pc:chgData name="Karin Wallin" userId="a53a3e56-087d-4617-8e27-a32f82201795" providerId="ADAL" clId="{053135A5-3431-406A-906C-0BA24729C401}" dt="2021-09-11T16:07:38.101" v="2491" actId="47"/>
        <pc:sldMkLst>
          <pc:docMk/>
          <pc:sldMk cId="4208689258" sldId="268"/>
        </pc:sldMkLst>
        <pc:spChg chg="add del mod">
          <ac:chgData name="Karin Wallin" userId="a53a3e56-087d-4617-8e27-a32f82201795" providerId="ADAL" clId="{053135A5-3431-406A-906C-0BA24729C401}" dt="2021-09-11T10:52:53.634" v="449" actId="478"/>
          <ac:spMkLst>
            <pc:docMk/>
            <pc:sldMk cId="4208689258" sldId="268"/>
            <ac:spMk id="5" creationId="{507884B7-7B1E-4039-91F1-ADE099E52A1C}"/>
          </ac:spMkLst>
        </pc:spChg>
        <pc:spChg chg="del">
          <ac:chgData name="Karin Wallin" userId="a53a3e56-087d-4617-8e27-a32f82201795" providerId="ADAL" clId="{053135A5-3431-406A-906C-0BA24729C401}" dt="2021-09-11T10:19:18.712" v="46" actId="478"/>
          <ac:spMkLst>
            <pc:docMk/>
            <pc:sldMk cId="4208689258" sldId="268"/>
            <ac:spMk id="6" creationId="{00000000-0000-0000-0000-000000000000}"/>
          </ac:spMkLst>
        </pc:spChg>
        <pc:spChg chg="add mod">
          <ac:chgData name="Karin Wallin" userId="a53a3e56-087d-4617-8e27-a32f82201795" providerId="ADAL" clId="{053135A5-3431-406A-906C-0BA24729C401}" dt="2021-09-11T10:52:54.084" v="450"/>
          <ac:spMkLst>
            <pc:docMk/>
            <pc:sldMk cId="4208689258" sldId="268"/>
            <ac:spMk id="7" creationId="{EEA119DF-3DD1-42B9-8CC8-754830DDE489}"/>
          </ac:spMkLst>
        </pc:spChg>
        <pc:spChg chg="mod">
          <ac:chgData name="Karin Wallin" userId="a53a3e56-087d-4617-8e27-a32f82201795" providerId="ADAL" clId="{053135A5-3431-406A-906C-0BA24729C401}" dt="2021-09-11T16:06:57.561" v="2482" actId="1076"/>
          <ac:spMkLst>
            <pc:docMk/>
            <pc:sldMk cId="4208689258" sldId="268"/>
            <ac:spMk id="15" creationId="{00000000-0000-0000-0000-000000000000}"/>
          </ac:spMkLst>
        </pc:spChg>
        <pc:spChg chg="mod">
          <ac:chgData name="Karin Wallin" userId="a53a3e56-087d-4617-8e27-a32f82201795" providerId="ADAL" clId="{053135A5-3431-406A-906C-0BA24729C401}" dt="2021-09-11T16:06:47.157" v="2477" actId="1076"/>
          <ac:spMkLst>
            <pc:docMk/>
            <pc:sldMk cId="4208689258" sldId="268"/>
            <ac:spMk id="40" creationId="{00000000-0000-0000-0000-000000000000}"/>
          </ac:spMkLst>
        </pc:spChg>
      </pc:sldChg>
      <pc:sldChg chg="addSp delSp modSp del mod">
        <pc:chgData name="Karin Wallin" userId="a53a3e56-087d-4617-8e27-a32f82201795" providerId="ADAL" clId="{053135A5-3431-406A-906C-0BA24729C401}" dt="2021-09-11T15:32:04.575" v="1609" actId="47"/>
        <pc:sldMkLst>
          <pc:docMk/>
          <pc:sldMk cId="799714834" sldId="270"/>
        </pc:sldMkLst>
        <pc:spChg chg="add del mod">
          <ac:chgData name="Karin Wallin" userId="a53a3e56-087d-4617-8e27-a32f82201795" providerId="ADAL" clId="{053135A5-3431-406A-906C-0BA24729C401}" dt="2021-09-11T10:52:41.174" v="439" actId="478"/>
          <ac:spMkLst>
            <pc:docMk/>
            <pc:sldMk cId="799714834" sldId="270"/>
            <ac:spMk id="5" creationId="{31D7633D-21ED-4218-A980-6DD0FCAE91D3}"/>
          </ac:spMkLst>
        </pc:spChg>
        <pc:spChg chg="del">
          <ac:chgData name="Karin Wallin" userId="a53a3e56-087d-4617-8e27-a32f82201795" providerId="ADAL" clId="{053135A5-3431-406A-906C-0BA24729C401}" dt="2021-09-11T10:18:39.503" v="31" actId="478"/>
          <ac:spMkLst>
            <pc:docMk/>
            <pc:sldMk cId="799714834" sldId="270"/>
            <ac:spMk id="6" creationId="{00000000-0000-0000-0000-000000000000}"/>
          </ac:spMkLst>
        </pc:spChg>
        <pc:spChg chg="add mod">
          <ac:chgData name="Karin Wallin" userId="a53a3e56-087d-4617-8e27-a32f82201795" providerId="ADAL" clId="{053135A5-3431-406A-906C-0BA24729C401}" dt="2021-09-11T10:52:41.464" v="440"/>
          <ac:spMkLst>
            <pc:docMk/>
            <pc:sldMk cId="799714834" sldId="270"/>
            <ac:spMk id="7" creationId="{B749E8F5-1A5D-449A-8E2D-DFC99907D772}"/>
          </ac:spMkLst>
        </pc:spChg>
        <pc:spChg chg="mod">
          <ac:chgData name="Karin Wallin" userId="a53a3e56-087d-4617-8e27-a32f82201795" providerId="ADAL" clId="{053135A5-3431-406A-906C-0BA24729C401}" dt="2021-09-11T10:52:21.894" v="433" actId="20577"/>
          <ac:spMkLst>
            <pc:docMk/>
            <pc:sldMk cId="799714834" sldId="270"/>
            <ac:spMk id="8" creationId="{00000000-0000-0000-0000-000000000000}"/>
          </ac:spMkLst>
        </pc:spChg>
        <pc:picChg chg="add mod">
          <ac:chgData name="Karin Wallin" userId="a53a3e56-087d-4617-8e27-a32f82201795" providerId="ADAL" clId="{053135A5-3431-406A-906C-0BA24729C401}" dt="2021-09-11T10:54:33.914" v="463" actId="1076"/>
          <ac:picMkLst>
            <pc:docMk/>
            <pc:sldMk cId="799714834" sldId="270"/>
            <ac:picMk id="2" creationId="{C47419CC-D49F-43F7-B633-7998FFEA1789}"/>
          </ac:picMkLst>
        </pc:picChg>
        <pc:picChg chg="del">
          <ac:chgData name="Karin Wallin" userId="a53a3e56-087d-4617-8e27-a32f82201795" providerId="ADAL" clId="{053135A5-3431-406A-906C-0BA24729C401}" dt="2021-09-11T10:52:23.884" v="434" actId="478"/>
          <ac:picMkLst>
            <pc:docMk/>
            <pc:sldMk cId="799714834" sldId="270"/>
            <ac:picMk id="2052" creationId="{00000000-0000-0000-0000-000000000000}"/>
          </ac:picMkLst>
        </pc:picChg>
      </pc:sldChg>
      <pc:sldChg chg="addSp delSp modSp del mod">
        <pc:chgData name="Karin Wallin" userId="a53a3e56-087d-4617-8e27-a32f82201795" providerId="ADAL" clId="{053135A5-3431-406A-906C-0BA24729C401}" dt="2021-09-11T15:37:42.912" v="1889" actId="47"/>
        <pc:sldMkLst>
          <pc:docMk/>
          <pc:sldMk cId="3688096010" sldId="271"/>
        </pc:sldMkLst>
        <pc:spChg chg="add del mod">
          <ac:chgData name="Karin Wallin" userId="a53a3e56-087d-4617-8e27-a32f82201795" providerId="ADAL" clId="{053135A5-3431-406A-906C-0BA24729C401}" dt="2021-09-11T10:52:43.494" v="441" actId="478"/>
          <ac:spMkLst>
            <pc:docMk/>
            <pc:sldMk cId="3688096010" sldId="271"/>
            <ac:spMk id="5" creationId="{8F1B0C86-3C02-418D-B93D-7C1E27E552F6}"/>
          </ac:spMkLst>
        </pc:spChg>
        <pc:spChg chg="del">
          <ac:chgData name="Karin Wallin" userId="a53a3e56-087d-4617-8e27-a32f82201795" providerId="ADAL" clId="{053135A5-3431-406A-906C-0BA24729C401}" dt="2021-09-11T10:18:42.832" v="33" actId="478"/>
          <ac:spMkLst>
            <pc:docMk/>
            <pc:sldMk cId="3688096010" sldId="271"/>
            <ac:spMk id="6" creationId="{00000000-0000-0000-0000-000000000000}"/>
          </ac:spMkLst>
        </pc:spChg>
        <pc:spChg chg="add mod">
          <ac:chgData name="Karin Wallin" userId="a53a3e56-087d-4617-8e27-a32f82201795" providerId="ADAL" clId="{053135A5-3431-406A-906C-0BA24729C401}" dt="2021-09-11T10:52:43.934" v="442"/>
          <ac:spMkLst>
            <pc:docMk/>
            <pc:sldMk cId="3688096010" sldId="271"/>
            <ac:spMk id="7" creationId="{6ED6C261-D78C-4620-AC48-D88CBB659EB2}"/>
          </ac:spMkLst>
        </pc:spChg>
        <pc:spChg chg="mod">
          <ac:chgData name="Karin Wallin" userId="a53a3e56-087d-4617-8e27-a32f82201795" providerId="ADAL" clId="{053135A5-3431-406A-906C-0BA24729C401}" dt="2021-09-11T10:55:17.334" v="470" actId="20577"/>
          <ac:spMkLst>
            <pc:docMk/>
            <pc:sldMk cId="3688096010" sldId="271"/>
            <ac:spMk id="9" creationId="{00000000-0000-0000-0000-000000000000}"/>
          </ac:spMkLst>
        </pc:spChg>
        <pc:picChg chg="add del mod">
          <ac:chgData name="Karin Wallin" userId="a53a3e56-087d-4617-8e27-a32f82201795" providerId="ADAL" clId="{053135A5-3431-406A-906C-0BA24729C401}" dt="2021-09-11T10:55:48.004" v="471" actId="478"/>
          <ac:picMkLst>
            <pc:docMk/>
            <pc:sldMk cId="3688096010" sldId="271"/>
            <ac:picMk id="2" creationId="{DB38432C-4D02-490B-BE65-6D0FFD2AF3F7}"/>
          </ac:picMkLst>
        </pc:picChg>
        <pc:picChg chg="add mod">
          <ac:chgData name="Karin Wallin" userId="a53a3e56-087d-4617-8e27-a32f82201795" providerId="ADAL" clId="{053135A5-3431-406A-906C-0BA24729C401}" dt="2021-09-11T10:55:56.524" v="474" actId="1076"/>
          <ac:picMkLst>
            <pc:docMk/>
            <pc:sldMk cId="3688096010" sldId="271"/>
            <ac:picMk id="3" creationId="{A874F84C-7718-4528-A9C9-77258036991B}"/>
          </ac:picMkLst>
        </pc:picChg>
        <pc:picChg chg="del">
          <ac:chgData name="Karin Wallin" userId="a53a3e56-087d-4617-8e27-a32f82201795" providerId="ADAL" clId="{053135A5-3431-406A-906C-0BA24729C401}" dt="2021-09-11T10:54:55.594" v="464" actId="478"/>
          <ac:picMkLst>
            <pc:docMk/>
            <pc:sldMk cId="3688096010" sldId="271"/>
            <ac:picMk id="3075" creationId="{00000000-0000-0000-0000-000000000000}"/>
          </ac:picMkLst>
        </pc:picChg>
      </pc:sldChg>
      <pc:sldChg chg="addSp delSp modSp del mod">
        <pc:chgData name="Karin Wallin" userId="a53a3e56-087d-4617-8e27-a32f82201795" providerId="ADAL" clId="{053135A5-3431-406A-906C-0BA24729C401}" dt="2021-09-11T15:44:23.470" v="2038" actId="47"/>
        <pc:sldMkLst>
          <pc:docMk/>
          <pc:sldMk cId="1918093158" sldId="272"/>
        </pc:sldMkLst>
        <pc:spChg chg="add del mod">
          <ac:chgData name="Karin Wallin" userId="a53a3e56-087d-4617-8e27-a32f82201795" providerId="ADAL" clId="{053135A5-3431-406A-906C-0BA24729C401}" dt="2021-09-11T10:52:45.374" v="443" actId="478"/>
          <ac:spMkLst>
            <pc:docMk/>
            <pc:sldMk cId="1918093158" sldId="272"/>
            <ac:spMk id="5" creationId="{B8CEE03B-5E9C-4806-9C4A-3A385D4B6802}"/>
          </ac:spMkLst>
        </pc:spChg>
        <pc:spChg chg="del">
          <ac:chgData name="Karin Wallin" userId="a53a3e56-087d-4617-8e27-a32f82201795" providerId="ADAL" clId="{053135A5-3431-406A-906C-0BA24729C401}" dt="2021-09-11T10:19:00.652" v="38" actId="478"/>
          <ac:spMkLst>
            <pc:docMk/>
            <pc:sldMk cId="1918093158" sldId="272"/>
            <ac:spMk id="6" creationId="{00000000-0000-0000-0000-000000000000}"/>
          </ac:spMkLst>
        </pc:spChg>
        <pc:spChg chg="add mod">
          <ac:chgData name="Karin Wallin" userId="a53a3e56-087d-4617-8e27-a32f82201795" providerId="ADAL" clId="{053135A5-3431-406A-906C-0BA24729C401}" dt="2021-09-11T10:52:46.054" v="444"/>
          <ac:spMkLst>
            <pc:docMk/>
            <pc:sldMk cId="1918093158" sldId="272"/>
            <ac:spMk id="7" creationId="{A207B468-5240-4B04-BDCA-B43A920F4AF7}"/>
          </ac:spMkLst>
        </pc:spChg>
        <pc:spChg chg="mod">
          <ac:chgData name="Karin Wallin" userId="a53a3e56-087d-4617-8e27-a32f82201795" providerId="ADAL" clId="{053135A5-3431-406A-906C-0BA24729C401}" dt="2021-09-11T10:57:29.314" v="487" actId="20577"/>
          <ac:spMkLst>
            <pc:docMk/>
            <pc:sldMk cId="1918093158" sldId="272"/>
            <ac:spMk id="8" creationId="{00000000-0000-0000-0000-000000000000}"/>
          </ac:spMkLst>
        </pc:spChg>
        <pc:picChg chg="add mod">
          <ac:chgData name="Karin Wallin" userId="a53a3e56-087d-4617-8e27-a32f82201795" providerId="ADAL" clId="{053135A5-3431-406A-906C-0BA24729C401}" dt="2021-09-11T10:57:26.244" v="485" actId="1076"/>
          <ac:picMkLst>
            <pc:docMk/>
            <pc:sldMk cId="1918093158" sldId="272"/>
            <ac:picMk id="2" creationId="{4B4EB1F8-5F38-4C88-8C5A-09E134D96B54}"/>
          </ac:picMkLst>
        </pc:picChg>
        <pc:picChg chg="del">
          <ac:chgData name="Karin Wallin" userId="a53a3e56-087d-4617-8e27-a32f82201795" providerId="ADAL" clId="{053135A5-3431-406A-906C-0BA24729C401}" dt="2021-09-11T10:56:09.194" v="475" actId="478"/>
          <ac:picMkLst>
            <pc:docMk/>
            <pc:sldMk cId="1918093158" sldId="272"/>
            <ac:picMk id="4099" creationId="{00000000-0000-0000-0000-000000000000}"/>
          </ac:picMkLst>
        </pc:picChg>
      </pc:sldChg>
      <pc:sldChg chg="addSp delSp modSp del mod">
        <pc:chgData name="Karin Wallin" userId="a53a3e56-087d-4617-8e27-a32f82201795" providerId="ADAL" clId="{053135A5-3431-406A-906C-0BA24729C401}" dt="2021-09-11T15:59:33.662" v="2415" actId="47"/>
        <pc:sldMkLst>
          <pc:docMk/>
          <pc:sldMk cId="1918093158" sldId="273"/>
        </pc:sldMkLst>
        <pc:spChg chg="mod">
          <ac:chgData name="Karin Wallin" userId="a53a3e56-087d-4617-8e27-a32f82201795" providerId="ADAL" clId="{053135A5-3431-406A-906C-0BA24729C401}" dt="2021-09-11T10:58:28.794" v="513" actId="20577"/>
          <ac:spMkLst>
            <pc:docMk/>
            <pc:sldMk cId="1918093158" sldId="273"/>
            <ac:spMk id="2" creationId="{00000000-0000-0000-0000-000000000000}"/>
          </ac:spMkLst>
        </pc:spChg>
        <pc:spChg chg="del mod">
          <ac:chgData name="Karin Wallin" userId="a53a3e56-087d-4617-8e27-a32f82201795" providerId="ADAL" clId="{053135A5-3431-406A-906C-0BA24729C401}" dt="2021-09-11T10:19:11.742" v="41" actId="478"/>
          <ac:spMkLst>
            <pc:docMk/>
            <pc:sldMk cId="1918093158" sldId="273"/>
            <ac:spMk id="6" creationId="{00000000-0000-0000-0000-000000000000}"/>
          </ac:spMkLst>
        </pc:spChg>
        <pc:spChg chg="add del mod">
          <ac:chgData name="Karin Wallin" userId="a53a3e56-087d-4617-8e27-a32f82201795" providerId="ADAL" clId="{053135A5-3431-406A-906C-0BA24729C401}" dt="2021-09-11T10:52:48.064" v="445" actId="478"/>
          <ac:spMkLst>
            <pc:docMk/>
            <pc:sldMk cId="1918093158" sldId="273"/>
            <ac:spMk id="7" creationId="{D58E0BE5-A1B5-4792-AAA0-670CE45CB338}"/>
          </ac:spMkLst>
        </pc:spChg>
        <pc:spChg chg="add mod">
          <ac:chgData name="Karin Wallin" userId="a53a3e56-087d-4617-8e27-a32f82201795" providerId="ADAL" clId="{053135A5-3431-406A-906C-0BA24729C401}" dt="2021-09-11T10:52:48.614" v="446"/>
          <ac:spMkLst>
            <pc:docMk/>
            <pc:sldMk cId="1918093158" sldId="273"/>
            <ac:spMk id="8" creationId="{78EE7082-187F-4E03-B1A4-B0972B75CE9E}"/>
          </ac:spMkLst>
        </pc:spChg>
        <pc:spChg chg="mod">
          <ac:chgData name="Karin Wallin" userId="a53a3e56-087d-4617-8e27-a32f82201795" providerId="ADAL" clId="{053135A5-3431-406A-906C-0BA24729C401}" dt="2021-09-11T10:58:38.244" v="522" actId="113"/>
          <ac:spMkLst>
            <pc:docMk/>
            <pc:sldMk cId="1918093158" sldId="273"/>
            <ac:spMk id="11" creationId="{00000000-0000-0000-0000-000000000000}"/>
          </ac:spMkLst>
        </pc:spChg>
        <pc:picChg chg="add mod">
          <ac:chgData name="Karin Wallin" userId="a53a3e56-087d-4617-8e27-a32f82201795" providerId="ADAL" clId="{053135A5-3431-406A-906C-0BA24729C401}" dt="2021-09-11T10:59:36.254" v="526" actId="1076"/>
          <ac:picMkLst>
            <pc:docMk/>
            <pc:sldMk cId="1918093158" sldId="273"/>
            <ac:picMk id="3" creationId="{B290AFA5-0220-430B-9299-2A404632BE54}"/>
          </ac:picMkLst>
        </pc:picChg>
        <pc:picChg chg="del">
          <ac:chgData name="Karin Wallin" userId="a53a3e56-087d-4617-8e27-a32f82201795" providerId="ADAL" clId="{053135A5-3431-406A-906C-0BA24729C401}" dt="2021-09-11T10:59:27.144" v="523" actId="478"/>
          <ac:picMkLst>
            <pc:docMk/>
            <pc:sldMk cId="1918093158" sldId="273"/>
            <ac:picMk id="1026" creationId="{00000000-0000-0000-0000-000000000000}"/>
          </ac:picMkLst>
        </pc:picChg>
      </pc:sldChg>
      <pc:sldChg chg="addSp delSp modSp del mod modMedia setBg addAnim delAnim setClrOvrMap">
        <pc:chgData name="Karin Wallin" userId="a53a3e56-087d-4617-8e27-a32f82201795" providerId="ADAL" clId="{053135A5-3431-406A-906C-0BA24729C401}" dt="2021-09-11T16:12:34.560" v="2538" actId="47"/>
        <pc:sldMkLst>
          <pc:docMk/>
          <pc:sldMk cId="495339870" sldId="274"/>
        </pc:sldMkLst>
        <pc:spChg chg="add del mod">
          <ac:chgData name="Karin Wallin" userId="a53a3e56-087d-4617-8e27-a32f82201795" providerId="ADAL" clId="{053135A5-3431-406A-906C-0BA24729C401}" dt="2021-09-11T14:48:37.888" v="1170" actId="478"/>
          <ac:spMkLst>
            <pc:docMk/>
            <pc:sldMk cId="495339870" sldId="274"/>
            <ac:spMk id="6" creationId="{B9838DC9-5660-4DFE-9189-24A3361A1561}"/>
          </ac:spMkLst>
        </pc:spChg>
        <pc:spChg chg="del">
          <ac:chgData name="Karin Wallin" userId="a53a3e56-087d-4617-8e27-a32f82201795" providerId="ADAL" clId="{053135A5-3431-406A-906C-0BA24729C401}" dt="2021-09-11T10:18:32.253" v="27" actId="478"/>
          <ac:spMkLst>
            <pc:docMk/>
            <pc:sldMk cId="495339870" sldId="274"/>
            <ac:spMk id="8" creationId="{00000000-0000-0000-0000-000000000000}"/>
          </ac:spMkLst>
        </pc:spChg>
        <pc:spChg chg="add del mod ord">
          <ac:chgData name="Karin Wallin" userId="a53a3e56-087d-4617-8e27-a32f82201795" providerId="ADAL" clId="{053135A5-3431-406A-906C-0BA24729C401}" dt="2021-09-11T14:56:34.092" v="1280" actId="207"/>
          <ac:spMkLst>
            <pc:docMk/>
            <pc:sldMk cId="495339870" sldId="274"/>
            <ac:spMk id="36" creationId="{00000000-0000-0000-0000-000000000000}"/>
          </ac:spMkLst>
        </pc:spChg>
        <pc:spChg chg="del mod ord">
          <ac:chgData name="Karin Wallin" userId="a53a3e56-087d-4617-8e27-a32f82201795" providerId="ADAL" clId="{053135A5-3431-406A-906C-0BA24729C401}" dt="2021-09-11T14:51:50.787" v="1240" actId="478"/>
          <ac:spMkLst>
            <pc:docMk/>
            <pc:sldMk cId="495339870" sldId="274"/>
            <ac:spMk id="46" creationId="{00000000-0000-0000-0000-000000000000}"/>
          </ac:spMkLst>
        </pc:spChg>
        <pc:spChg chg="add del">
          <ac:chgData name="Karin Wallin" userId="a53a3e56-087d-4617-8e27-a32f82201795" providerId="ADAL" clId="{053135A5-3431-406A-906C-0BA24729C401}" dt="2021-09-11T14:51:43.931" v="1234" actId="26606"/>
          <ac:spMkLst>
            <pc:docMk/>
            <pc:sldMk cId="495339870" sldId="274"/>
            <ac:spMk id="51" creationId="{E45B1D5C-0827-4AF0-8186-11FC5A8B8B92}"/>
          </ac:spMkLst>
        </pc:spChg>
        <pc:spChg chg="add del">
          <ac:chgData name="Karin Wallin" userId="a53a3e56-087d-4617-8e27-a32f82201795" providerId="ADAL" clId="{053135A5-3431-406A-906C-0BA24729C401}" dt="2021-09-11T14:51:43.931" v="1234" actId="26606"/>
          <ac:spMkLst>
            <pc:docMk/>
            <pc:sldMk cId="495339870" sldId="274"/>
            <ac:spMk id="53" creationId="{99413ED5-9ED4-4772-BCE4-2BCAE6B12E35}"/>
          </ac:spMkLst>
        </pc:spChg>
        <pc:spChg chg="add del">
          <ac:chgData name="Karin Wallin" userId="a53a3e56-087d-4617-8e27-a32f82201795" providerId="ADAL" clId="{053135A5-3431-406A-906C-0BA24729C401}" dt="2021-09-11T14:51:43.931" v="1234" actId="26606"/>
          <ac:spMkLst>
            <pc:docMk/>
            <pc:sldMk cId="495339870" sldId="274"/>
            <ac:spMk id="55" creationId="{04357C93-F0CB-4A1C-8F77-4E9063789819}"/>
          </ac:spMkLst>
        </pc:spChg>
        <pc:spChg chg="add del">
          <ac:chgData name="Karin Wallin" userId="a53a3e56-087d-4617-8e27-a32f82201795" providerId="ADAL" clId="{053135A5-3431-406A-906C-0BA24729C401}" dt="2021-09-11T14:51:43.931" v="1234" actId="26606"/>
          <ac:spMkLst>
            <pc:docMk/>
            <pc:sldMk cId="495339870" sldId="274"/>
            <ac:spMk id="57" creationId="{90F533E9-6690-41A8-A372-4C6C622D028D}"/>
          </ac:spMkLst>
        </pc:spChg>
        <pc:spChg chg="add del">
          <ac:chgData name="Karin Wallin" userId="a53a3e56-087d-4617-8e27-a32f82201795" providerId="ADAL" clId="{053135A5-3431-406A-906C-0BA24729C401}" dt="2021-09-11T14:49:08.283" v="1177" actId="26606"/>
          <ac:spMkLst>
            <pc:docMk/>
            <pc:sldMk cId="495339870" sldId="274"/>
            <ac:spMk id="60" creationId="{F12E7CC5-C78B-4EBD-9565-3FA00FAA6CF2}"/>
          </ac:spMkLst>
        </pc:spChg>
        <pc:spChg chg="add del mod">
          <ac:chgData name="Karin Wallin" userId="a53a3e56-087d-4617-8e27-a32f82201795" providerId="ADAL" clId="{053135A5-3431-406A-906C-0BA24729C401}" dt="2021-09-11T14:06:43.853" v="751" actId="26606"/>
          <ac:spMkLst>
            <pc:docMk/>
            <pc:sldMk cId="495339870" sldId="274"/>
            <ac:spMk id="61" creationId="{00000000-0000-0000-0000-000000000000}"/>
          </ac:spMkLst>
        </pc:spChg>
        <pc:spChg chg="add del">
          <ac:chgData name="Karin Wallin" userId="a53a3e56-087d-4617-8e27-a32f82201795" providerId="ADAL" clId="{053135A5-3431-406A-906C-0BA24729C401}" dt="2021-09-11T14:06:43.853" v="751" actId="26606"/>
          <ac:spMkLst>
            <pc:docMk/>
            <pc:sldMk cId="495339870" sldId="274"/>
            <ac:spMk id="62" creationId="{F170E346-B98B-43A6-A4DA-D36FF63284B3}"/>
          </ac:spMkLst>
        </pc:spChg>
        <pc:spChg chg="add del">
          <ac:chgData name="Karin Wallin" userId="a53a3e56-087d-4617-8e27-a32f82201795" providerId="ADAL" clId="{053135A5-3431-406A-906C-0BA24729C401}" dt="2021-09-11T14:49:16.831" v="1180" actId="26606"/>
          <ac:spMkLst>
            <pc:docMk/>
            <pc:sldMk cId="495339870" sldId="274"/>
            <ac:spMk id="63" creationId="{E91DC736-0EF8-4F87-9146-EBF1D2EE4D3D}"/>
          </ac:spMkLst>
        </pc:spChg>
        <pc:spChg chg="add del">
          <ac:chgData name="Karin Wallin" userId="a53a3e56-087d-4617-8e27-a32f82201795" providerId="ADAL" clId="{053135A5-3431-406A-906C-0BA24729C401}" dt="2021-09-11T14:49:08.283" v="1177" actId="26606"/>
          <ac:spMkLst>
            <pc:docMk/>
            <pc:sldMk cId="495339870" sldId="274"/>
            <ac:spMk id="64" creationId="{3A4529A5-F675-429F-8044-01372BB13422}"/>
          </ac:spMkLst>
        </pc:spChg>
        <pc:spChg chg="add del">
          <ac:chgData name="Karin Wallin" userId="a53a3e56-087d-4617-8e27-a32f82201795" providerId="ADAL" clId="{053135A5-3431-406A-906C-0BA24729C401}" dt="2021-09-11T14:49:16.831" v="1180" actId="26606"/>
          <ac:spMkLst>
            <pc:docMk/>
            <pc:sldMk cId="495339870" sldId="274"/>
            <ac:spMk id="65" creationId="{097CD68E-23E3-4007-8847-CD0944C4F7BE}"/>
          </ac:spMkLst>
        </pc:spChg>
        <pc:spChg chg="add del">
          <ac:chgData name="Karin Wallin" userId="a53a3e56-087d-4617-8e27-a32f82201795" providerId="ADAL" clId="{053135A5-3431-406A-906C-0BA24729C401}" dt="2021-09-11T14:49:08.283" v="1177" actId="26606"/>
          <ac:spMkLst>
            <pc:docMk/>
            <pc:sldMk cId="495339870" sldId="274"/>
            <ac:spMk id="66" creationId="{32C5B66D-E390-4A14-AB60-69626CBF294E}"/>
          </ac:spMkLst>
        </pc:spChg>
        <pc:spChg chg="add del">
          <ac:chgData name="Karin Wallin" userId="a53a3e56-087d-4617-8e27-a32f82201795" providerId="ADAL" clId="{053135A5-3431-406A-906C-0BA24729C401}" dt="2021-09-11T14:49:16.831" v="1180" actId="26606"/>
          <ac:spMkLst>
            <pc:docMk/>
            <pc:sldMk cId="495339870" sldId="274"/>
            <ac:spMk id="67" creationId="{AF2F604E-43BE-4DC3-B983-E071523364F8}"/>
          </ac:spMkLst>
        </pc:spChg>
        <pc:spChg chg="add del">
          <ac:chgData name="Karin Wallin" userId="a53a3e56-087d-4617-8e27-a32f82201795" providerId="ADAL" clId="{053135A5-3431-406A-906C-0BA24729C401}" dt="2021-09-11T14:49:08.283" v="1177" actId="26606"/>
          <ac:spMkLst>
            <pc:docMk/>
            <pc:sldMk cId="495339870" sldId="274"/>
            <ac:spMk id="68" creationId="{646273DA-F933-4D17-A5FE-B1EF87FD7A20}"/>
          </ac:spMkLst>
        </pc:spChg>
        <pc:spChg chg="add del">
          <ac:chgData name="Karin Wallin" userId="a53a3e56-087d-4617-8e27-a32f82201795" providerId="ADAL" clId="{053135A5-3431-406A-906C-0BA24729C401}" dt="2021-09-11T14:49:16.831" v="1180" actId="26606"/>
          <ac:spMkLst>
            <pc:docMk/>
            <pc:sldMk cId="495339870" sldId="274"/>
            <ac:spMk id="69" creationId="{08C9B587-E65E-4B52-B37C-ABEBB6E87928}"/>
          </ac:spMkLst>
        </pc:spChg>
        <pc:spChg chg="add del">
          <ac:chgData name="Karin Wallin" userId="a53a3e56-087d-4617-8e27-a32f82201795" providerId="ADAL" clId="{053135A5-3431-406A-906C-0BA24729C401}" dt="2021-09-11T14:49:20.317" v="1183" actId="26606"/>
          <ac:spMkLst>
            <pc:docMk/>
            <pc:sldMk cId="495339870" sldId="274"/>
            <ac:spMk id="72" creationId="{B558F58E-93BA-44A3-BCDA-585AFF2E4F3F}"/>
          </ac:spMkLst>
        </pc:spChg>
        <pc:spChg chg="add del">
          <ac:chgData name="Karin Wallin" userId="a53a3e56-087d-4617-8e27-a32f82201795" providerId="ADAL" clId="{053135A5-3431-406A-906C-0BA24729C401}" dt="2021-09-11T14:49:29.754" v="1185" actId="26606"/>
          <ac:spMkLst>
            <pc:docMk/>
            <pc:sldMk cId="495339870" sldId="274"/>
            <ac:spMk id="76" creationId="{E45B1D5C-0827-4AF0-8186-11FC5A8B8B92}"/>
          </ac:spMkLst>
        </pc:spChg>
        <pc:spChg chg="add del">
          <ac:chgData name="Karin Wallin" userId="a53a3e56-087d-4617-8e27-a32f82201795" providerId="ADAL" clId="{053135A5-3431-406A-906C-0BA24729C401}" dt="2021-09-11T14:49:29.754" v="1185" actId="26606"/>
          <ac:spMkLst>
            <pc:docMk/>
            <pc:sldMk cId="495339870" sldId="274"/>
            <ac:spMk id="77" creationId="{99413ED5-9ED4-4772-BCE4-2BCAE6B12E35}"/>
          </ac:spMkLst>
        </pc:spChg>
        <pc:spChg chg="add del">
          <ac:chgData name="Karin Wallin" userId="a53a3e56-087d-4617-8e27-a32f82201795" providerId="ADAL" clId="{053135A5-3431-406A-906C-0BA24729C401}" dt="2021-09-11T14:49:29.754" v="1185" actId="26606"/>
          <ac:spMkLst>
            <pc:docMk/>
            <pc:sldMk cId="495339870" sldId="274"/>
            <ac:spMk id="78" creationId="{04357C93-F0CB-4A1C-8F77-4E9063789819}"/>
          </ac:spMkLst>
        </pc:spChg>
        <pc:spChg chg="add del">
          <ac:chgData name="Karin Wallin" userId="a53a3e56-087d-4617-8e27-a32f82201795" providerId="ADAL" clId="{053135A5-3431-406A-906C-0BA24729C401}" dt="2021-09-11T14:49:29.754" v="1185" actId="26606"/>
          <ac:spMkLst>
            <pc:docMk/>
            <pc:sldMk cId="495339870" sldId="274"/>
            <ac:spMk id="79" creationId="{90F533E9-6690-41A8-A372-4C6C622D028D}"/>
          </ac:spMkLst>
        </pc:spChg>
        <pc:spChg chg="add del">
          <ac:chgData name="Karin Wallin" userId="a53a3e56-087d-4617-8e27-a32f82201795" providerId="ADAL" clId="{053135A5-3431-406A-906C-0BA24729C401}" dt="2021-09-11T14:49:37.421" v="1188" actId="26606"/>
          <ac:spMkLst>
            <pc:docMk/>
            <pc:sldMk cId="495339870" sldId="274"/>
            <ac:spMk id="82" creationId="{D5B339F4-93B9-4E04-9721-143AD6782EA9}"/>
          </ac:spMkLst>
        </pc:spChg>
        <pc:spChg chg="add del">
          <ac:chgData name="Karin Wallin" userId="a53a3e56-087d-4617-8e27-a32f82201795" providerId="ADAL" clId="{053135A5-3431-406A-906C-0BA24729C401}" dt="2021-09-11T14:49:37.421" v="1188" actId="26606"/>
          <ac:spMkLst>
            <pc:docMk/>
            <pc:sldMk cId="495339870" sldId="274"/>
            <ac:spMk id="86" creationId="{871AEA07-1E14-44B4-8E55-64EF049CD66F}"/>
          </ac:spMkLst>
        </pc:spChg>
        <pc:spChg chg="add del mod">
          <ac:chgData name="Karin Wallin" userId="a53a3e56-087d-4617-8e27-a32f82201795" providerId="ADAL" clId="{053135A5-3431-406A-906C-0BA24729C401}" dt="2021-09-11T14:49:37.421" v="1188" actId="26606"/>
          <ac:spMkLst>
            <pc:docMk/>
            <pc:sldMk cId="495339870" sldId="274"/>
            <ac:spMk id="87" creationId="{00000000-0000-0000-0000-000000000000}"/>
          </ac:spMkLst>
        </pc:spChg>
        <pc:spChg chg="add del">
          <ac:chgData name="Karin Wallin" userId="a53a3e56-087d-4617-8e27-a32f82201795" providerId="ADAL" clId="{053135A5-3431-406A-906C-0BA24729C401}" dt="2021-09-11T14:49:46.113" v="1190" actId="26606"/>
          <ac:spMkLst>
            <pc:docMk/>
            <pc:sldMk cId="495339870" sldId="274"/>
            <ac:spMk id="89" creationId="{0E42565C-E3CC-4EF0-8093-88FCC788A3C2}"/>
          </ac:spMkLst>
        </pc:spChg>
        <pc:spChg chg="add del">
          <ac:chgData name="Karin Wallin" userId="a53a3e56-087d-4617-8e27-a32f82201795" providerId="ADAL" clId="{053135A5-3431-406A-906C-0BA24729C401}" dt="2021-09-11T14:49:46.113" v="1190" actId="26606"/>
          <ac:spMkLst>
            <pc:docMk/>
            <pc:sldMk cId="495339870" sldId="274"/>
            <ac:spMk id="90" creationId="{02F429C4-ABC9-46FC-818A-B5429CDE4A96}"/>
          </ac:spMkLst>
        </pc:spChg>
        <pc:spChg chg="add del">
          <ac:chgData name="Karin Wallin" userId="a53a3e56-087d-4617-8e27-a32f82201795" providerId="ADAL" clId="{053135A5-3431-406A-906C-0BA24729C401}" dt="2021-09-11T14:49:46.113" v="1190" actId="26606"/>
          <ac:spMkLst>
            <pc:docMk/>
            <pc:sldMk cId="495339870" sldId="274"/>
            <ac:spMk id="91" creationId="{2CEF98E4-3709-4952-8F42-2305CCE34FA3}"/>
          </ac:spMkLst>
        </pc:spChg>
        <pc:spChg chg="add del">
          <ac:chgData name="Karin Wallin" userId="a53a3e56-087d-4617-8e27-a32f82201795" providerId="ADAL" clId="{053135A5-3431-406A-906C-0BA24729C401}" dt="2021-09-11T14:49:46.113" v="1190" actId="26606"/>
          <ac:spMkLst>
            <pc:docMk/>
            <pc:sldMk cId="495339870" sldId="274"/>
            <ac:spMk id="92" creationId="{F10BCCF5-D685-47FF-B675-647EAEB72C8E}"/>
          </ac:spMkLst>
        </pc:spChg>
        <pc:spChg chg="add del">
          <ac:chgData name="Karin Wallin" userId="a53a3e56-087d-4617-8e27-a32f82201795" providerId="ADAL" clId="{053135A5-3431-406A-906C-0BA24729C401}" dt="2021-09-11T14:49:46.113" v="1190" actId="26606"/>
          <ac:spMkLst>
            <pc:docMk/>
            <pc:sldMk cId="495339870" sldId="274"/>
            <ac:spMk id="93" creationId="{00000000-0000-0000-0000-000000000000}"/>
          </ac:spMkLst>
        </pc:spChg>
        <pc:spChg chg="add del">
          <ac:chgData name="Karin Wallin" userId="a53a3e56-087d-4617-8e27-a32f82201795" providerId="ADAL" clId="{053135A5-3431-406A-906C-0BA24729C401}" dt="2021-09-11T14:49:46.113" v="1190" actId="26606"/>
          <ac:spMkLst>
            <pc:docMk/>
            <pc:sldMk cId="495339870" sldId="274"/>
            <ac:spMk id="94" creationId="{B0EE8A42-107A-4D4C-8D56-BBAE95C7FC0D}"/>
          </ac:spMkLst>
        </pc:spChg>
        <pc:spChg chg="add del">
          <ac:chgData name="Karin Wallin" userId="a53a3e56-087d-4617-8e27-a32f82201795" providerId="ADAL" clId="{053135A5-3431-406A-906C-0BA24729C401}" dt="2021-09-11T14:49:50.956" v="1193" actId="26606"/>
          <ac:spMkLst>
            <pc:docMk/>
            <pc:sldMk cId="495339870" sldId="274"/>
            <ac:spMk id="96" creationId="{9C7E0A2C-7C0A-4AAC-B3B0-6C12B2EBAE05}"/>
          </ac:spMkLst>
        </pc:spChg>
        <pc:spChg chg="add del">
          <ac:chgData name="Karin Wallin" userId="a53a3e56-087d-4617-8e27-a32f82201795" providerId="ADAL" clId="{053135A5-3431-406A-906C-0BA24729C401}" dt="2021-09-11T14:49:50.956" v="1193" actId="26606"/>
          <ac:spMkLst>
            <pc:docMk/>
            <pc:sldMk cId="495339870" sldId="274"/>
            <ac:spMk id="97" creationId="{5EB7D2A2-F448-44D4-938C-DC84CBCB3B1E}"/>
          </ac:spMkLst>
        </pc:spChg>
        <pc:spChg chg="add del">
          <ac:chgData name="Karin Wallin" userId="a53a3e56-087d-4617-8e27-a32f82201795" providerId="ADAL" clId="{053135A5-3431-406A-906C-0BA24729C401}" dt="2021-09-11T14:49:50.956" v="1193" actId="26606"/>
          <ac:spMkLst>
            <pc:docMk/>
            <pc:sldMk cId="495339870" sldId="274"/>
            <ac:spMk id="98" creationId="{871AEA07-1E14-44B4-8E55-64EF049CD66F}"/>
          </ac:spMkLst>
        </pc:spChg>
        <pc:spChg chg="add del mod">
          <ac:chgData name="Karin Wallin" userId="a53a3e56-087d-4617-8e27-a32f82201795" providerId="ADAL" clId="{053135A5-3431-406A-906C-0BA24729C401}" dt="2021-09-11T14:49:50.956" v="1193" actId="26606"/>
          <ac:spMkLst>
            <pc:docMk/>
            <pc:sldMk cId="495339870" sldId="274"/>
            <ac:spMk id="99" creationId="{00000000-0000-0000-0000-000000000000}"/>
          </ac:spMkLst>
        </pc:spChg>
        <pc:spChg chg="add del">
          <ac:chgData name="Karin Wallin" userId="a53a3e56-087d-4617-8e27-a32f82201795" providerId="ADAL" clId="{053135A5-3431-406A-906C-0BA24729C401}" dt="2021-09-11T14:49:52.058" v="1195" actId="26606"/>
          <ac:spMkLst>
            <pc:docMk/>
            <pc:sldMk cId="495339870" sldId="274"/>
            <ac:spMk id="102" creationId="{72C7A71F-A746-4AB2-8FF5-03D4135FAFAD}"/>
          </ac:spMkLst>
        </pc:spChg>
        <pc:spChg chg="add del">
          <ac:chgData name="Karin Wallin" userId="a53a3e56-087d-4617-8e27-a32f82201795" providerId="ADAL" clId="{053135A5-3431-406A-906C-0BA24729C401}" dt="2021-09-11T14:49:52.058" v="1195" actId="26606"/>
          <ac:spMkLst>
            <pc:docMk/>
            <pc:sldMk cId="495339870" sldId="274"/>
            <ac:spMk id="103" creationId="{17FF8914-DDE9-46F8-AF0A-54FD0AC09BEE}"/>
          </ac:spMkLst>
        </pc:spChg>
        <pc:spChg chg="add del">
          <ac:chgData name="Karin Wallin" userId="a53a3e56-087d-4617-8e27-a32f82201795" providerId="ADAL" clId="{053135A5-3431-406A-906C-0BA24729C401}" dt="2021-09-11T14:49:52.058" v="1195" actId="26606"/>
          <ac:spMkLst>
            <pc:docMk/>
            <pc:sldMk cId="495339870" sldId="274"/>
            <ac:spMk id="104" creationId="{00000000-0000-0000-0000-000000000000}"/>
          </ac:spMkLst>
        </pc:spChg>
        <pc:spChg chg="add del">
          <ac:chgData name="Karin Wallin" userId="a53a3e56-087d-4617-8e27-a32f82201795" providerId="ADAL" clId="{053135A5-3431-406A-906C-0BA24729C401}" dt="2021-09-11T14:49:52.058" v="1195" actId="26606"/>
          <ac:spMkLst>
            <pc:docMk/>
            <pc:sldMk cId="495339870" sldId="274"/>
            <ac:spMk id="105" creationId="{094C1DE0-31FE-4AD0-95EA-B65CA6B89D58}"/>
          </ac:spMkLst>
        </pc:spChg>
        <pc:spChg chg="add del">
          <ac:chgData name="Karin Wallin" userId="a53a3e56-087d-4617-8e27-a32f82201795" providerId="ADAL" clId="{053135A5-3431-406A-906C-0BA24729C401}" dt="2021-09-11T14:49:52.058" v="1195" actId="26606"/>
          <ac:spMkLst>
            <pc:docMk/>
            <pc:sldMk cId="495339870" sldId="274"/>
            <ac:spMk id="106" creationId="{3F736409-6C07-4CE8-86F8-1174E2235C2E}"/>
          </ac:spMkLst>
        </pc:spChg>
        <pc:spChg chg="add del">
          <ac:chgData name="Karin Wallin" userId="a53a3e56-087d-4617-8e27-a32f82201795" providerId="ADAL" clId="{053135A5-3431-406A-906C-0BA24729C401}" dt="2021-09-11T14:49:52.612" v="1197" actId="26606"/>
          <ac:spMkLst>
            <pc:docMk/>
            <pc:sldMk cId="495339870" sldId="274"/>
            <ac:spMk id="108" creationId="{793EF0C2-EE57-40DD-B754-BF1477FABABB}"/>
          </ac:spMkLst>
        </pc:spChg>
        <pc:spChg chg="add del">
          <ac:chgData name="Karin Wallin" userId="a53a3e56-087d-4617-8e27-a32f82201795" providerId="ADAL" clId="{053135A5-3431-406A-906C-0BA24729C401}" dt="2021-09-11T14:49:52.612" v="1197" actId="26606"/>
          <ac:spMkLst>
            <pc:docMk/>
            <pc:sldMk cId="495339870" sldId="274"/>
            <ac:spMk id="109" creationId="{00000000-0000-0000-0000-000000000000}"/>
          </ac:spMkLst>
        </pc:spChg>
        <pc:spChg chg="add del">
          <ac:chgData name="Karin Wallin" userId="a53a3e56-087d-4617-8e27-a32f82201795" providerId="ADAL" clId="{053135A5-3431-406A-906C-0BA24729C401}" dt="2021-09-11T14:50:03.397" v="1200" actId="26606"/>
          <ac:spMkLst>
            <pc:docMk/>
            <pc:sldMk cId="495339870" sldId="274"/>
            <ac:spMk id="111" creationId="{27427488-068E-4B55-AC8D-CD070B8CD46D}"/>
          </ac:spMkLst>
        </pc:spChg>
        <pc:spChg chg="add del">
          <ac:chgData name="Karin Wallin" userId="a53a3e56-087d-4617-8e27-a32f82201795" providerId="ADAL" clId="{053135A5-3431-406A-906C-0BA24729C401}" dt="2021-09-11T14:50:03.397" v="1200" actId="26606"/>
          <ac:spMkLst>
            <pc:docMk/>
            <pc:sldMk cId="495339870" sldId="274"/>
            <ac:spMk id="115" creationId="{6E9BF938-6ACA-48CA-84BD-64B03EA58BFA}"/>
          </ac:spMkLst>
        </pc:spChg>
        <pc:spChg chg="add del">
          <ac:chgData name="Karin Wallin" userId="a53a3e56-087d-4617-8e27-a32f82201795" providerId="ADAL" clId="{053135A5-3431-406A-906C-0BA24729C401}" dt="2021-09-11T14:50:03.397" v="1200" actId="26606"/>
          <ac:spMkLst>
            <pc:docMk/>
            <pc:sldMk cId="495339870" sldId="274"/>
            <ac:spMk id="116" creationId="{A20AF199-99C2-4569-9CAF-24514AE5E82A}"/>
          </ac:spMkLst>
        </pc:spChg>
        <pc:spChg chg="add del mod">
          <ac:chgData name="Karin Wallin" userId="a53a3e56-087d-4617-8e27-a32f82201795" providerId="ADAL" clId="{053135A5-3431-406A-906C-0BA24729C401}" dt="2021-09-11T14:50:03.397" v="1200" actId="26606"/>
          <ac:spMkLst>
            <pc:docMk/>
            <pc:sldMk cId="495339870" sldId="274"/>
            <ac:spMk id="117" creationId="{00000000-0000-0000-0000-000000000000}"/>
          </ac:spMkLst>
        </pc:spChg>
        <pc:spChg chg="add del">
          <ac:chgData name="Karin Wallin" userId="a53a3e56-087d-4617-8e27-a32f82201795" providerId="ADAL" clId="{053135A5-3431-406A-906C-0BA24729C401}" dt="2021-09-11T14:50:07.489" v="1203" actId="26606"/>
          <ac:spMkLst>
            <pc:docMk/>
            <pc:sldMk cId="495339870" sldId="274"/>
            <ac:spMk id="119" creationId="{6DB7ADBC-26DA-450D-A8BF-E1ACCB46639C}"/>
          </ac:spMkLst>
        </pc:spChg>
        <pc:spChg chg="add del">
          <ac:chgData name="Karin Wallin" userId="a53a3e56-087d-4617-8e27-a32f82201795" providerId="ADAL" clId="{053135A5-3431-406A-906C-0BA24729C401}" dt="2021-09-11T14:50:07.489" v="1203" actId="26606"/>
          <ac:spMkLst>
            <pc:docMk/>
            <pc:sldMk cId="495339870" sldId="274"/>
            <ac:spMk id="120" creationId="{5692FB99-428A-4151-9665-80E56EF03D76}"/>
          </ac:spMkLst>
        </pc:spChg>
        <pc:spChg chg="add del">
          <ac:chgData name="Karin Wallin" userId="a53a3e56-087d-4617-8e27-a32f82201795" providerId="ADAL" clId="{053135A5-3431-406A-906C-0BA24729C401}" dt="2021-09-11T14:50:07.489" v="1203" actId="26606"/>
          <ac:spMkLst>
            <pc:docMk/>
            <pc:sldMk cId="495339870" sldId="274"/>
            <ac:spMk id="121" creationId="{5E3C0EDB-60D3-4CEF-8B80-C6D01E08DEC2}"/>
          </ac:spMkLst>
        </pc:spChg>
        <pc:spChg chg="add del">
          <ac:chgData name="Karin Wallin" userId="a53a3e56-087d-4617-8e27-a32f82201795" providerId="ADAL" clId="{053135A5-3431-406A-906C-0BA24729C401}" dt="2021-09-11T14:50:07.489" v="1203" actId="26606"/>
          <ac:spMkLst>
            <pc:docMk/>
            <pc:sldMk cId="495339870" sldId="274"/>
            <ac:spMk id="122" creationId="{4B306978-A26E-4AC4-9EAA-BD29BD476A4F}"/>
          </ac:spMkLst>
        </pc:spChg>
        <pc:spChg chg="add del">
          <ac:chgData name="Karin Wallin" userId="a53a3e56-087d-4617-8e27-a32f82201795" providerId="ADAL" clId="{053135A5-3431-406A-906C-0BA24729C401}" dt="2021-09-11T14:50:07.489" v="1203" actId="26606"/>
          <ac:spMkLst>
            <pc:docMk/>
            <pc:sldMk cId="495339870" sldId="274"/>
            <ac:spMk id="123" creationId="{40C269CE-FB56-4D68-8CFB-1CFD5F350518}"/>
          </ac:spMkLst>
        </pc:spChg>
        <pc:spChg chg="add del">
          <ac:chgData name="Karin Wallin" userId="a53a3e56-087d-4617-8e27-a32f82201795" providerId="ADAL" clId="{053135A5-3431-406A-906C-0BA24729C401}" dt="2021-09-11T14:50:07.489" v="1203" actId="26606"/>
          <ac:spMkLst>
            <pc:docMk/>
            <pc:sldMk cId="495339870" sldId="274"/>
            <ac:spMk id="124" creationId="{A6ED7E7F-75F7-4581-A930-C4DEBC2A8419}"/>
          </ac:spMkLst>
        </pc:spChg>
        <pc:spChg chg="add del mod">
          <ac:chgData name="Karin Wallin" userId="a53a3e56-087d-4617-8e27-a32f82201795" providerId="ADAL" clId="{053135A5-3431-406A-906C-0BA24729C401}" dt="2021-09-11T14:50:07.489" v="1203" actId="26606"/>
          <ac:spMkLst>
            <pc:docMk/>
            <pc:sldMk cId="495339870" sldId="274"/>
            <ac:spMk id="125" creationId="{00000000-0000-0000-0000-000000000000}"/>
          </ac:spMkLst>
        </pc:spChg>
        <pc:spChg chg="add del">
          <ac:chgData name="Karin Wallin" userId="a53a3e56-087d-4617-8e27-a32f82201795" providerId="ADAL" clId="{053135A5-3431-406A-906C-0BA24729C401}" dt="2021-09-11T14:50:13.173" v="1206" actId="26606"/>
          <ac:spMkLst>
            <pc:docMk/>
            <pc:sldMk cId="495339870" sldId="274"/>
            <ac:spMk id="127" creationId="{398B9F3E-AAEC-4C9F-B8C2-2C7A6632EA96}"/>
          </ac:spMkLst>
        </pc:spChg>
        <pc:spChg chg="add del">
          <ac:chgData name="Karin Wallin" userId="a53a3e56-087d-4617-8e27-a32f82201795" providerId="ADAL" clId="{053135A5-3431-406A-906C-0BA24729C401}" dt="2021-09-11T14:50:13.173" v="1206" actId="26606"/>
          <ac:spMkLst>
            <pc:docMk/>
            <pc:sldMk cId="495339870" sldId="274"/>
            <ac:spMk id="128" creationId="{5A19804F-A10A-425D-BC8A-FFCCFEA41802}"/>
          </ac:spMkLst>
        </pc:spChg>
        <pc:spChg chg="add del mod">
          <ac:chgData name="Karin Wallin" userId="a53a3e56-087d-4617-8e27-a32f82201795" providerId="ADAL" clId="{053135A5-3431-406A-906C-0BA24729C401}" dt="2021-09-11T14:50:13.173" v="1206" actId="26606"/>
          <ac:spMkLst>
            <pc:docMk/>
            <pc:sldMk cId="495339870" sldId="274"/>
            <ac:spMk id="132" creationId="{00000000-0000-0000-0000-000000000000}"/>
          </ac:spMkLst>
        </pc:spChg>
        <pc:spChg chg="add del">
          <ac:chgData name="Karin Wallin" userId="a53a3e56-087d-4617-8e27-a32f82201795" providerId="ADAL" clId="{053135A5-3431-406A-906C-0BA24729C401}" dt="2021-09-11T14:50:15.178" v="1209" actId="26606"/>
          <ac:spMkLst>
            <pc:docMk/>
            <pc:sldMk cId="495339870" sldId="274"/>
            <ac:spMk id="134" creationId="{6DB7ADBC-26DA-450D-A8BF-E1ACCB46639C}"/>
          </ac:spMkLst>
        </pc:spChg>
        <pc:spChg chg="add del">
          <ac:chgData name="Karin Wallin" userId="a53a3e56-087d-4617-8e27-a32f82201795" providerId="ADAL" clId="{053135A5-3431-406A-906C-0BA24729C401}" dt="2021-09-11T14:50:15.178" v="1209" actId="26606"/>
          <ac:spMkLst>
            <pc:docMk/>
            <pc:sldMk cId="495339870" sldId="274"/>
            <ac:spMk id="135" creationId="{5692FB99-428A-4151-9665-80E56EF03D76}"/>
          </ac:spMkLst>
        </pc:spChg>
        <pc:spChg chg="add del">
          <ac:chgData name="Karin Wallin" userId="a53a3e56-087d-4617-8e27-a32f82201795" providerId="ADAL" clId="{053135A5-3431-406A-906C-0BA24729C401}" dt="2021-09-11T14:50:15.178" v="1209" actId="26606"/>
          <ac:spMkLst>
            <pc:docMk/>
            <pc:sldMk cId="495339870" sldId="274"/>
            <ac:spMk id="136" creationId="{5E3C0EDB-60D3-4CEF-8B80-C6D01E08DEC2}"/>
          </ac:spMkLst>
        </pc:spChg>
        <pc:spChg chg="add del">
          <ac:chgData name="Karin Wallin" userId="a53a3e56-087d-4617-8e27-a32f82201795" providerId="ADAL" clId="{053135A5-3431-406A-906C-0BA24729C401}" dt="2021-09-11T14:50:15.178" v="1209" actId="26606"/>
          <ac:spMkLst>
            <pc:docMk/>
            <pc:sldMk cId="495339870" sldId="274"/>
            <ac:spMk id="137" creationId="{4B306978-A26E-4AC4-9EAA-BD29BD476A4F}"/>
          </ac:spMkLst>
        </pc:spChg>
        <pc:spChg chg="add del">
          <ac:chgData name="Karin Wallin" userId="a53a3e56-087d-4617-8e27-a32f82201795" providerId="ADAL" clId="{053135A5-3431-406A-906C-0BA24729C401}" dt="2021-09-11T14:50:15.178" v="1209" actId="26606"/>
          <ac:spMkLst>
            <pc:docMk/>
            <pc:sldMk cId="495339870" sldId="274"/>
            <ac:spMk id="138" creationId="{40C269CE-FB56-4D68-8CFB-1CFD5F350518}"/>
          </ac:spMkLst>
        </pc:spChg>
        <pc:spChg chg="add del">
          <ac:chgData name="Karin Wallin" userId="a53a3e56-087d-4617-8e27-a32f82201795" providerId="ADAL" clId="{053135A5-3431-406A-906C-0BA24729C401}" dt="2021-09-11T14:50:15.178" v="1209" actId="26606"/>
          <ac:spMkLst>
            <pc:docMk/>
            <pc:sldMk cId="495339870" sldId="274"/>
            <ac:spMk id="139" creationId="{A6ED7E7F-75F7-4581-A930-C4DEBC2A8419}"/>
          </ac:spMkLst>
        </pc:spChg>
        <pc:spChg chg="add del mod">
          <ac:chgData name="Karin Wallin" userId="a53a3e56-087d-4617-8e27-a32f82201795" providerId="ADAL" clId="{053135A5-3431-406A-906C-0BA24729C401}" dt="2021-09-11T14:50:15.178" v="1209" actId="26606"/>
          <ac:spMkLst>
            <pc:docMk/>
            <pc:sldMk cId="495339870" sldId="274"/>
            <ac:spMk id="140" creationId="{00000000-0000-0000-0000-000000000000}"/>
          </ac:spMkLst>
        </pc:spChg>
        <pc:spChg chg="add del">
          <ac:chgData name="Karin Wallin" userId="a53a3e56-087d-4617-8e27-a32f82201795" providerId="ADAL" clId="{053135A5-3431-406A-906C-0BA24729C401}" dt="2021-09-11T14:50:24.265" v="1211" actId="26606"/>
          <ac:spMkLst>
            <pc:docMk/>
            <pc:sldMk cId="495339870" sldId="274"/>
            <ac:spMk id="142" creationId="{5AADD842-7469-481F-AEF2-DDA7D3A9ABB0}"/>
          </ac:spMkLst>
        </pc:spChg>
        <pc:spChg chg="add del">
          <ac:chgData name="Karin Wallin" userId="a53a3e56-087d-4617-8e27-a32f82201795" providerId="ADAL" clId="{053135A5-3431-406A-906C-0BA24729C401}" dt="2021-09-11T14:50:24.265" v="1211" actId="26606"/>
          <ac:spMkLst>
            <pc:docMk/>
            <pc:sldMk cId="495339870" sldId="274"/>
            <ac:spMk id="143" creationId="{94058847-87A2-48B5-B733-C9FC6F0FF769}"/>
          </ac:spMkLst>
        </pc:spChg>
        <pc:spChg chg="add del">
          <ac:chgData name="Karin Wallin" userId="a53a3e56-087d-4617-8e27-a32f82201795" providerId="ADAL" clId="{053135A5-3431-406A-906C-0BA24729C401}" dt="2021-09-11T14:50:24.265" v="1211" actId="26606"/>
          <ac:spMkLst>
            <pc:docMk/>
            <pc:sldMk cId="495339870" sldId="274"/>
            <ac:spMk id="144" creationId="{00000000-0000-0000-0000-000000000000}"/>
          </ac:spMkLst>
        </pc:spChg>
        <pc:spChg chg="add del">
          <ac:chgData name="Karin Wallin" userId="a53a3e56-087d-4617-8e27-a32f82201795" providerId="ADAL" clId="{053135A5-3431-406A-906C-0BA24729C401}" dt="2021-09-11T14:50:24.265" v="1211" actId="26606"/>
          <ac:spMkLst>
            <pc:docMk/>
            <pc:sldMk cId="495339870" sldId="274"/>
            <ac:spMk id="145" creationId="{38CE886A-266A-45DB-B141-3271799F49BD}"/>
          </ac:spMkLst>
        </pc:spChg>
        <pc:spChg chg="add del">
          <ac:chgData name="Karin Wallin" userId="a53a3e56-087d-4617-8e27-a32f82201795" providerId="ADAL" clId="{053135A5-3431-406A-906C-0BA24729C401}" dt="2021-09-11T14:50:41.145" v="1214" actId="26606"/>
          <ac:spMkLst>
            <pc:docMk/>
            <pc:sldMk cId="495339870" sldId="274"/>
            <ac:spMk id="147" creationId="{A134706B-150F-487B-B4FB-34C10219C72F}"/>
          </ac:spMkLst>
        </pc:spChg>
        <pc:spChg chg="add del">
          <ac:chgData name="Karin Wallin" userId="a53a3e56-087d-4617-8e27-a32f82201795" providerId="ADAL" clId="{053135A5-3431-406A-906C-0BA24729C401}" dt="2021-09-11T14:50:41.145" v="1214" actId="26606"/>
          <ac:spMkLst>
            <pc:docMk/>
            <pc:sldMk cId="495339870" sldId="274"/>
            <ac:spMk id="148" creationId="{25FD23E7-C75D-4AFA-A4D4-BE5558110941}"/>
          </ac:spMkLst>
        </pc:spChg>
        <pc:spChg chg="add del">
          <ac:chgData name="Karin Wallin" userId="a53a3e56-087d-4617-8e27-a32f82201795" providerId="ADAL" clId="{053135A5-3431-406A-906C-0BA24729C401}" dt="2021-09-11T14:50:41.145" v="1214" actId="26606"/>
          <ac:spMkLst>
            <pc:docMk/>
            <pc:sldMk cId="495339870" sldId="274"/>
            <ac:spMk id="149" creationId="{D6705569-F545-4F47-A260-A9202826EA20}"/>
          </ac:spMkLst>
        </pc:spChg>
        <pc:spChg chg="add del mod">
          <ac:chgData name="Karin Wallin" userId="a53a3e56-087d-4617-8e27-a32f82201795" providerId="ADAL" clId="{053135A5-3431-406A-906C-0BA24729C401}" dt="2021-09-11T14:50:41.145" v="1214" actId="26606"/>
          <ac:spMkLst>
            <pc:docMk/>
            <pc:sldMk cId="495339870" sldId="274"/>
            <ac:spMk id="150" creationId="{00000000-0000-0000-0000-000000000000}"/>
          </ac:spMkLst>
        </pc:spChg>
        <pc:spChg chg="add del">
          <ac:chgData name="Karin Wallin" userId="a53a3e56-087d-4617-8e27-a32f82201795" providerId="ADAL" clId="{053135A5-3431-406A-906C-0BA24729C401}" dt="2021-09-11T14:51:43.931" v="1234" actId="26606"/>
          <ac:spMkLst>
            <pc:docMk/>
            <pc:sldMk cId="495339870" sldId="274"/>
            <ac:spMk id="152" creationId="{C1DD1A8A-57D5-4A81-AD04-532B043C5611}"/>
          </ac:spMkLst>
        </pc:spChg>
        <pc:spChg chg="add del">
          <ac:chgData name="Karin Wallin" userId="a53a3e56-087d-4617-8e27-a32f82201795" providerId="ADAL" clId="{053135A5-3431-406A-906C-0BA24729C401}" dt="2021-09-11T14:51:43.931" v="1234" actId="26606"/>
          <ac:spMkLst>
            <pc:docMk/>
            <pc:sldMk cId="495339870" sldId="274"/>
            <ac:spMk id="154" creationId="{007891EC-4501-44ED-A8C8-B11B6DB767AB}"/>
          </ac:spMkLst>
        </pc:spChg>
        <pc:spChg chg="add del mod">
          <ac:chgData name="Karin Wallin" userId="a53a3e56-087d-4617-8e27-a32f82201795" providerId="ADAL" clId="{053135A5-3431-406A-906C-0BA24729C401}" dt="2021-09-11T14:51:43.931" v="1234" actId="26606"/>
          <ac:spMkLst>
            <pc:docMk/>
            <pc:sldMk cId="495339870" sldId="274"/>
            <ac:spMk id="155" creationId="{00000000-0000-0000-0000-000000000000}"/>
          </ac:spMkLst>
        </pc:spChg>
        <pc:grpChg chg="add del">
          <ac:chgData name="Karin Wallin" userId="a53a3e56-087d-4617-8e27-a32f82201795" providerId="ADAL" clId="{053135A5-3431-406A-906C-0BA24729C401}" dt="2021-09-11T14:49:37.421" v="1188" actId="26606"/>
          <ac:grpSpMkLst>
            <pc:docMk/>
            <pc:sldMk cId="495339870" sldId="274"/>
            <ac:grpSpMk id="83" creationId="{8734DDD3-F723-4DD3-8ABE-EC0B2AC87D74}"/>
          </ac:grpSpMkLst>
        </pc:grpChg>
        <pc:grpChg chg="add del">
          <ac:chgData name="Karin Wallin" userId="a53a3e56-087d-4617-8e27-a32f82201795" providerId="ADAL" clId="{053135A5-3431-406A-906C-0BA24729C401}" dt="2021-09-11T14:50:03.397" v="1200" actId="26606"/>
          <ac:grpSpMkLst>
            <pc:docMk/>
            <pc:sldMk cId="495339870" sldId="274"/>
            <ac:grpSpMk id="112" creationId="{26F04285-66B0-4456-AA85-E0585645B41A}"/>
          </ac:grpSpMkLst>
        </pc:grpChg>
        <pc:grpChg chg="add del">
          <ac:chgData name="Karin Wallin" userId="a53a3e56-087d-4617-8e27-a32f82201795" providerId="ADAL" clId="{053135A5-3431-406A-906C-0BA24729C401}" dt="2021-09-11T14:50:13.173" v="1206" actId="26606"/>
          <ac:grpSpMkLst>
            <pc:docMk/>
            <pc:sldMk cId="495339870" sldId="274"/>
            <ac:grpSpMk id="129" creationId="{AF2675FE-7C81-45E3-AE40-C45F0206B4E8}"/>
          </ac:grpSpMkLst>
        </pc:grpChg>
        <pc:graphicFrameChg chg="add del">
          <ac:chgData name="Karin Wallin" userId="a53a3e56-087d-4617-8e27-a32f82201795" providerId="ADAL" clId="{053135A5-3431-406A-906C-0BA24729C401}" dt="2021-09-11T13:59:46.643" v="710" actId="26606"/>
          <ac:graphicFrameMkLst>
            <pc:docMk/>
            <pc:sldMk cId="495339870" sldId="274"/>
            <ac:graphicFrameMk id="48" creationId="{CFF399DB-5482-454C-8C5E-34EB3636B06C}"/>
          </ac:graphicFrameMkLst>
        </pc:graphicFrameChg>
        <pc:graphicFrameChg chg="add del">
          <ac:chgData name="Karin Wallin" userId="a53a3e56-087d-4617-8e27-a32f82201795" providerId="ADAL" clId="{053135A5-3431-406A-906C-0BA24729C401}" dt="2021-09-11T14:06:27.934" v="748" actId="26606"/>
          <ac:graphicFrameMkLst>
            <pc:docMk/>
            <pc:sldMk cId="495339870" sldId="274"/>
            <ac:graphicFrameMk id="59" creationId="{15422C16-9A97-44B5-9FFE-C80D2F89BF7B}"/>
          </ac:graphicFrameMkLst>
        </pc:graphicFrameChg>
        <pc:graphicFrameChg chg="add del">
          <ac:chgData name="Karin Wallin" userId="a53a3e56-087d-4617-8e27-a32f82201795" providerId="ADAL" clId="{053135A5-3431-406A-906C-0BA24729C401}" dt="2021-09-11T14:49:29.754" v="1185" actId="26606"/>
          <ac:graphicFrameMkLst>
            <pc:docMk/>
            <pc:sldMk cId="495339870" sldId="274"/>
            <ac:graphicFrameMk id="80" creationId="{46B26338-6678-4D8B-B4D7-E393F1F0E755}"/>
          </ac:graphicFrameMkLst>
        </pc:graphicFrameChg>
        <pc:picChg chg="add del">
          <ac:chgData name="Karin Wallin" userId="a53a3e56-087d-4617-8e27-a32f82201795" providerId="ADAL" clId="{053135A5-3431-406A-906C-0BA24729C401}" dt="2021-09-11T14:49:16.831" v="1180" actId="26606"/>
          <ac:picMkLst>
            <pc:docMk/>
            <pc:sldMk cId="495339870" sldId="274"/>
            <ac:picMk id="70" creationId="{96488C90-0765-4D2E-ADF4-BE3784D98A56}"/>
          </ac:picMkLst>
        </pc:picChg>
        <pc:picChg chg="add del">
          <ac:chgData name="Karin Wallin" userId="a53a3e56-087d-4617-8e27-a32f82201795" providerId="ADAL" clId="{053135A5-3431-406A-906C-0BA24729C401}" dt="2021-09-11T14:49:20.317" v="1183" actId="26606"/>
          <ac:picMkLst>
            <pc:docMk/>
            <pc:sldMk cId="495339870" sldId="274"/>
            <ac:picMk id="74" creationId="{04EE54C5-6D47-4089-B74A-FC646A1EE388}"/>
          </ac:picMkLst>
        </pc:picChg>
        <pc:picChg chg="add del mod">
          <ac:chgData name="Karin Wallin" userId="a53a3e56-087d-4617-8e27-a32f82201795" providerId="ADAL" clId="{053135A5-3431-406A-906C-0BA24729C401}" dt="2021-09-11T14:51:43.931" v="1234" actId="26606"/>
          <ac:picMkLst>
            <pc:docMk/>
            <pc:sldMk cId="495339870" sldId="274"/>
            <ac:picMk id="153" creationId="{35CC86C3-6AE0-4029-AF04-6B7F0E4A1E7C}"/>
          </ac:picMkLst>
        </pc:picChg>
        <pc:cxnChg chg="del mod">
          <ac:chgData name="Karin Wallin" userId="a53a3e56-087d-4617-8e27-a32f82201795" providerId="ADAL" clId="{053135A5-3431-406A-906C-0BA24729C401}" dt="2021-09-11T14:01:21.694" v="713" actId="478"/>
          <ac:cxnSpMkLst>
            <pc:docMk/>
            <pc:sldMk cId="495339870" sldId="274"/>
            <ac:cxnSpMk id="3" creationId="{00000000-0000-0000-0000-000000000000}"/>
          </ac:cxnSpMkLst>
        </pc:cxnChg>
        <pc:cxnChg chg="add del">
          <ac:chgData name="Karin Wallin" userId="a53a3e56-087d-4617-8e27-a32f82201795" providerId="ADAL" clId="{053135A5-3431-406A-906C-0BA24729C401}" dt="2021-09-11T14:49:20.317" v="1183" actId="26606"/>
          <ac:cxnSpMkLst>
            <pc:docMk/>
            <pc:sldMk cId="495339870" sldId="274"/>
            <ac:cxnSpMk id="73" creationId="{BCD0BBC1-A7D4-445D-98AC-95A6A45D8EBB}"/>
          </ac:cxnSpMkLst>
        </pc:cxnChg>
        <pc:cxnChg chg="add del">
          <ac:chgData name="Karin Wallin" userId="a53a3e56-087d-4617-8e27-a32f82201795" providerId="ADAL" clId="{053135A5-3431-406A-906C-0BA24729C401}" dt="2021-09-11T14:49:50.956" v="1193" actId="26606"/>
          <ac:cxnSpMkLst>
            <pc:docMk/>
            <pc:sldMk cId="495339870" sldId="274"/>
            <ac:cxnSpMk id="100" creationId="{F7C8EA93-3210-4C62-99E9-153C275E3A87}"/>
          </ac:cxnSpMkLst>
        </pc:cxnChg>
      </pc:sldChg>
      <pc:sldChg chg="addSp delSp modSp mod">
        <pc:chgData name="Karin Wallin" userId="a53a3e56-087d-4617-8e27-a32f82201795" providerId="ADAL" clId="{053135A5-3431-406A-906C-0BA24729C401}" dt="2021-09-11T16:47:41.627" v="2794"/>
        <pc:sldMkLst>
          <pc:docMk/>
          <pc:sldMk cId="2888479878" sldId="275"/>
        </pc:sldMkLst>
        <pc:spChg chg="add del mod">
          <ac:chgData name="Karin Wallin" userId="a53a3e56-087d-4617-8e27-a32f82201795" providerId="ADAL" clId="{053135A5-3431-406A-906C-0BA24729C401}" dt="2021-09-11T10:52:56.254" v="451" actId="478"/>
          <ac:spMkLst>
            <pc:docMk/>
            <pc:sldMk cId="2888479878" sldId="275"/>
            <ac:spMk id="5" creationId="{B22413EC-9CE5-4B36-8E2A-F83FBBF50C5A}"/>
          </ac:spMkLst>
        </pc:spChg>
        <pc:spChg chg="del">
          <ac:chgData name="Karin Wallin" userId="a53a3e56-087d-4617-8e27-a32f82201795" providerId="ADAL" clId="{053135A5-3431-406A-906C-0BA24729C401}" dt="2021-09-11T10:19:21.312" v="48" actId="478"/>
          <ac:spMkLst>
            <pc:docMk/>
            <pc:sldMk cId="2888479878" sldId="275"/>
            <ac:spMk id="6" creationId="{00000000-0000-0000-0000-000000000000}"/>
          </ac:spMkLst>
        </pc:spChg>
        <pc:spChg chg="add mod">
          <ac:chgData name="Karin Wallin" userId="a53a3e56-087d-4617-8e27-a32f82201795" providerId="ADAL" clId="{053135A5-3431-406A-906C-0BA24729C401}" dt="2021-09-11T10:52:56.589" v="452"/>
          <ac:spMkLst>
            <pc:docMk/>
            <pc:sldMk cId="2888479878" sldId="275"/>
            <ac:spMk id="7" creationId="{80D2B814-99A9-4D43-BBCB-403D37F42B5F}"/>
          </ac:spMkLst>
        </pc:spChg>
        <pc:spChg chg="add mod ord">
          <ac:chgData name="Karin Wallin" userId="a53a3e56-087d-4617-8e27-a32f82201795" providerId="ADAL" clId="{053135A5-3431-406A-906C-0BA24729C401}" dt="2021-09-11T16:34:40.450" v="2608" actId="1035"/>
          <ac:spMkLst>
            <pc:docMk/>
            <pc:sldMk cId="2888479878" sldId="275"/>
            <ac:spMk id="8" creationId="{C460AB61-44EC-4B4F-95D4-2F0F031D7A9A}"/>
          </ac:spMkLst>
        </pc:spChg>
        <pc:spChg chg="add mod">
          <ac:chgData name="Karin Wallin" userId="a53a3e56-087d-4617-8e27-a32f82201795" providerId="ADAL" clId="{053135A5-3431-406A-906C-0BA24729C401}" dt="2021-09-11T16:47:41.627" v="2794"/>
          <ac:spMkLst>
            <pc:docMk/>
            <pc:sldMk cId="2888479878" sldId="275"/>
            <ac:spMk id="9" creationId="{DB23520F-D33F-4BEE-82F0-90C577BE0626}"/>
          </ac:spMkLst>
        </pc:spChg>
        <pc:spChg chg="mod">
          <ac:chgData name="Karin Wallin" userId="a53a3e56-087d-4617-8e27-a32f82201795" providerId="ADAL" clId="{053135A5-3431-406A-906C-0BA24729C401}" dt="2021-09-11T16:34:36.320" v="2605" actId="1036"/>
          <ac:spMkLst>
            <pc:docMk/>
            <pc:sldMk cId="2888479878" sldId="275"/>
            <ac:spMk id="10" creationId="{00000000-0000-0000-0000-000000000000}"/>
          </ac:spMkLst>
        </pc:spChg>
        <pc:spChg chg="del mod">
          <ac:chgData name="Karin Wallin" userId="a53a3e56-087d-4617-8e27-a32f82201795" providerId="ADAL" clId="{053135A5-3431-406A-906C-0BA24729C401}" dt="2021-09-11T16:07:47.933" v="2492" actId="478"/>
          <ac:spMkLst>
            <pc:docMk/>
            <pc:sldMk cId="2888479878" sldId="275"/>
            <ac:spMk id="17" creationId="{00000000-0000-0000-0000-000000000000}"/>
          </ac:spMkLst>
        </pc:spChg>
      </pc:sldChg>
      <pc:sldChg chg="addSp delSp modSp mod">
        <pc:chgData name="Karin Wallin" userId="a53a3e56-087d-4617-8e27-a32f82201795" providerId="ADAL" clId="{053135A5-3431-406A-906C-0BA24729C401}" dt="2021-09-11T16:47:42.412" v="2795"/>
        <pc:sldMkLst>
          <pc:docMk/>
          <pc:sldMk cId="3996251223" sldId="276"/>
        </pc:sldMkLst>
        <pc:spChg chg="add del mod">
          <ac:chgData name="Karin Wallin" userId="a53a3e56-087d-4617-8e27-a32f82201795" providerId="ADAL" clId="{053135A5-3431-406A-906C-0BA24729C401}" dt="2021-09-11T10:52:59.424" v="453" actId="478"/>
          <ac:spMkLst>
            <pc:docMk/>
            <pc:sldMk cId="3996251223" sldId="276"/>
            <ac:spMk id="6" creationId="{E61A38C9-22A0-4167-A0B8-4450347EFB1B}"/>
          </ac:spMkLst>
        </pc:spChg>
        <pc:spChg chg="add mod">
          <ac:chgData name="Karin Wallin" userId="a53a3e56-087d-4617-8e27-a32f82201795" providerId="ADAL" clId="{053135A5-3431-406A-906C-0BA24729C401}" dt="2021-09-11T10:52:59.684" v="454"/>
          <ac:spMkLst>
            <pc:docMk/>
            <pc:sldMk cId="3996251223" sldId="276"/>
            <ac:spMk id="7" creationId="{4FD21C9E-22ED-4881-B953-3BD98FA213E8}"/>
          </ac:spMkLst>
        </pc:spChg>
        <pc:spChg chg="mod">
          <ac:chgData name="Karin Wallin" userId="a53a3e56-087d-4617-8e27-a32f82201795" providerId="ADAL" clId="{053135A5-3431-406A-906C-0BA24729C401}" dt="2021-09-11T16:40:38.449" v="2728" actId="1076"/>
          <ac:spMkLst>
            <pc:docMk/>
            <pc:sldMk cId="3996251223" sldId="276"/>
            <ac:spMk id="9" creationId="{00000000-0000-0000-0000-000000000000}"/>
          </ac:spMkLst>
        </pc:spChg>
        <pc:spChg chg="add mod">
          <ac:chgData name="Karin Wallin" userId="a53a3e56-087d-4617-8e27-a32f82201795" providerId="ADAL" clId="{053135A5-3431-406A-906C-0BA24729C401}" dt="2021-09-11T16:47:42.412" v="2795"/>
          <ac:spMkLst>
            <pc:docMk/>
            <pc:sldMk cId="3996251223" sldId="276"/>
            <ac:spMk id="10" creationId="{901F44CA-C4D1-4434-B213-4A06DB6AB3E9}"/>
          </ac:spMkLst>
        </pc:spChg>
        <pc:spChg chg="del">
          <ac:chgData name="Karin Wallin" userId="a53a3e56-087d-4617-8e27-a32f82201795" providerId="ADAL" clId="{053135A5-3431-406A-906C-0BA24729C401}" dt="2021-09-11T10:19:25.043" v="51" actId="478"/>
          <ac:spMkLst>
            <pc:docMk/>
            <pc:sldMk cId="3996251223" sldId="276"/>
            <ac:spMk id="14" creationId="{00000000-0000-0000-0000-000000000000}"/>
          </ac:spMkLst>
        </pc:spChg>
        <pc:graphicFrameChg chg="add mod ord">
          <ac:chgData name="Karin Wallin" userId="a53a3e56-087d-4617-8e27-a32f82201795" providerId="ADAL" clId="{053135A5-3431-406A-906C-0BA24729C401}" dt="2021-09-11T16:40:06.656" v="2724" actId="167"/>
          <ac:graphicFrameMkLst>
            <pc:docMk/>
            <pc:sldMk cId="3996251223" sldId="276"/>
            <ac:graphicFrameMk id="8" creationId="{1BEBAA71-F2D7-4D65-A0CC-A3485A3CA17E}"/>
          </ac:graphicFrameMkLst>
        </pc:graphicFrameChg>
        <pc:picChg chg="del">
          <ac:chgData name="Karin Wallin" userId="a53a3e56-087d-4617-8e27-a32f82201795" providerId="ADAL" clId="{053135A5-3431-406A-906C-0BA24729C401}" dt="2021-09-11T10:19:23.992" v="50" actId="478"/>
          <ac:picMkLst>
            <pc:docMk/>
            <pc:sldMk cId="3996251223" sldId="276"/>
            <ac:picMk id="5" creationId="{00000000-0000-0000-0000-000000000000}"/>
          </ac:picMkLst>
        </pc:picChg>
      </pc:sldChg>
      <pc:sldChg chg="addSp delSp modSp mod">
        <pc:chgData name="Karin Wallin" userId="a53a3e56-087d-4617-8e27-a32f82201795" providerId="ADAL" clId="{053135A5-3431-406A-906C-0BA24729C401}" dt="2021-09-11T16:54:30.676" v="2851" actId="14100"/>
        <pc:sldMkLst>
          <pc:docMk/>
          <pc:sldMk cId="4198368400" sldId="279"/>
        </pc:sldMkLst>
        <pc:spChg chg="add del mod">
          <ac:chgData name="Karin Wallin" userId="a53a3e56-087d-4617-8e27-a32f82201795" providerId="ADAL" clId="{053135A5-3431-406A-906C-0BA24729C401}" dt="2021-09-11T10:23:37.422" v="121" actId="478"/>
          <ac:spMkLst>
            <pc:docMk/>
            <pc:sldMk cId="4198368400" sldId="279"/>
            <ac:spMk id="7" creationId="{00000000-0000-0000-0000-000000000000}"/>
          </ac:spMkLst>
        </pc:spChg>
        <pc:spChg chg="del">
          <ac:chgData name="Karin Wallin" userId="a53a3e56-087d-4617-8e27-a32f82201795" providerId="ADAL" clId="{053135A5-3431-406A-906C-0BA24729C401}" dt="2021-09-11T10:22:40.006" v="108" actId="478"/>
          <ac:spMkLst>
            <pc:docMk/>
            <pc:sldMk cId="4198368400" sldId="279"/>
            <ac:spMk id="8" creationId="{00000000-0000-0000-0000-000000000000}"/>
          </ac:spMkLst>
        </pc:spChg>
        <pc:spChg chg="add del mod">
          <ac:chgData name="Karin Wallin" userId="a53a3e56-087d-4617-8e27-a32f82201795" providerId="ADAL" clId="{053135A5-3431-406A-906C-0BA24729C401}" dt="2021-09-11T10:52:35.324" v="435" actId="478"/>
          <ac:spMkLst>
            <pc:docMk/>
            <pc:sldMk cId="4198368400" sldId="279"/>
            <ac:spMk id="9" creationId="{0F1EAFB0-9018-4A96-9A27-3F741B267347}"/>
          </ac:spMkLst>
        </pc:spChg>
        <pc:spChg chg="add del mod">
          <ac:chgData name="Karin Wallin" userId="a53a3e56-087d-4617-8e27-a32f82201795" providerId="ADAL" clId="{053135A5-3431-406A-906C-0BA24729C401}" dt="2021-09-11T10:22:44.642" v="110"/>
          <ac:spMkLst>
            <pc:docMk/>
            <pc:sldMk cId="4198368400" sldId="279"/>
            <ac:spMk id="10" creationId="{99DA27EA-DBFB-46C8-8951-6AFACD3043A3}"/>
          </ac:spMkLst>
        </pc:spChg>
        <pc:spChg chg="add del mod">
          <ac:chgData name="Karin Wallin" userId="a53a3e56-087d-4617-8e27-a32f82201795" providerId="ADAL" clId="{053135A5-3431-406A-906C-0BA24729C401}" dt="2021-09-11T16:49:10.236" v="2802" actId="404"/>
          <ac:spMkLst>
            <pc:docMk/>
            <pc:sldMk cId="4198368400" sldId="279"/>
            <ac:spMk id="11" creationId="{BBDA59FA-1B66-45E0-A4D8-E7EBBA73D950}"/>
          </ac:spMkLst>
        </pc:spChg>
        <pc:spChg chg="add del mod">
          <ac:chgData name="Karin Wallin" userId="a53a3e56-087d-4617-8e27-a32f82201795" providerId="ADAL" clId="{053135A5-3431-406A-906C-0BA24729C401}" dt="2021-09-11T14:12:25.994" v="787" actId="478"/>
          <ac:spMkLst>
            <pc:docMk/>
            <pc:sldMk cId="4198368400" sldId="279"/>
            <ac:spMk id="12" creationId="{83AA6107-19AC-4C37-8B73-63F908C670D1}"/>
          </ac:spMkLst>
        </pc:spChg>
        <pc:spChg chg="del">
          <ac:chgData name="Karin Wallin" userId="a53a3e56-087d-4617-8e27-a32f82201795" providerId="ADAL" clId="{053135A5-3431-406A-906C-0BA24729C401}" dt="2021-09-11T10:18:52.107" v="36" actId="478"/>
          <ac:spMkLst>
            <pc:docMk/>
            <pc:sldMk cId="4198368400" sldId="279"/>
            <ac:spMk id="13" creationId="{00000000-0000-0000-0000-000000000000}"/>
          </ac:spMkLst>
        </pc:spChg>
        <pc:spChg chg="add mod">
          <ac:chgData name="Karin Wallin" userId="a53a3e56-087d-4617-8e27-a32f82201795" providerId="ADAL" clId="{053135A5-3431-406A-906C-0BA24729C401}" dt="2021-09-11T16:41:43.226" v="2752"/>
          <ac:spMkLst>
            <pc:docMk/>
            <pc:sldMk cId="4198368400" sldId="279"/>
            <ac:spMk id="15" creationId="{FCBFB6C2-A4D9-4127-865A-3759D22D2498}"/>
          </ac:spMkLst>
        </pc:spChg>
        <pc:spChg chg="add del mod">
          <ac:chgData name="Karin Wallin" userId="a53a3e56-087d-4617-8e27-a32f82201795" providerId="ADAL" clId="{053135A5-3431-406A-906C-0BA24729C401}" dt="2021-09-11T16:54:30.676" v="2851" actId="14100"/>
          <ac:spMkLst>
            <pc:docMk/>
            <pc:sldMk cId="4198368400" sldId="279"/>
            <ac:spMk id="16" creationId="{EE99866B-77E9-4D75-8DA3-172D25B1A62E}"/>
          </ac:spMkLst>
        </pc:spChg>
        <pc:spChg chg="add del mod">
          <ac:chgData name="Karin Wallin" userId="a53a3e56-087d-4617-8e27-a32f82201795" providerId="ADAL" clId="{053135A5-3431-406A-906C-0BA24729C401}" dt="2021-09-11T16:52:12.396" v="2830" actId="478"/>
          <ac:spMkLst>
            <pc:docMk/>
            <pc:sldMk cId="4198368400" sldId="279"/>
            <ac:spMk id="17" creationId="{7F995E73-1F24-4039-874C-910D7A8E1E9A}"/>
          </ac:spMkLst>
        </pc:spChg>
        <pc:spChg chg="add del mod">
          <ac:chgData name="Karin Wallin" userId="a53a3e56-087d-4617-8e27-a32f82201795" providerId="ADAL" clId="{053135A5-3431-406A-906C-0BA24729C401}" dt="2021-09-11T16:54:23.114" v="2844" actId="478"/>
          <ac:spMkLst>
            <pc:docMk/>
            <pc:sldMk cId="4198368400" sldId="279"/>
            <ac:spMk id="18" creationId="{0A4CB10B-C865-4A64-A3CF-5391ECAFC76A}"/>
          </ac:spMkLst>
        </pc:spChg>
        <pc:graphicFrameChg chg="add mod ord">
          <ac:chgData name="Karin Wallin" userId="a53a3e56-087d-4617-8e27-a32f82201795" providerId="ADAL" clId="{053135A5-3431-406A-906C-0BA24729C401}" dt="2021-09-11T16:48:59.089" v="2799" actId="167"/>
          <ac:graphicFrameMkLst>
            <pc:docMk/>
            <pc:sldMk cId="4198368400" sldId="279"/>
            <ac:graphicFrameMk id="14" creationId="{D1D688B5-118D-47A2-88A2-2CF0E0496570}"/>
          </ac:graphicFrameMkLst>
        </pc:graphicFrameChg>
        <pc:picChg chg="del">
          <ac:chgData name="Karin Wallin" userId="a53a3e56-087d-4617-8e27-a32f82201795" providerId="ADAL" clId="{053135A5-3431-406A-906C-0BA24729C401}" dt="2021-09-11T10:18:50.892" v="35" actId="478"/>
          <ac:picMkLst>
            <pc:docMk/>
            <pc:sldMk cId="4198368400" sldId="279"/>
            <ac:picMk id="6" creationId="{00000000-0000-0000-0000-000000000000}"/>
          </ac:picMkLst>
        </pc:picChg>
      </pc:sldChg>
      <pc:sldChg chg="addSp delSp modSp mod">
        <pc:chgData name="Karin Wallin" userId="a53a3e56-087d-4617-8e27-a32f82201795" providerId="ADAL" clId="{053135A5-3431-406A-906C-0BA24729C401}" dt="2021-09-11T16:47:40.928" v="2793"/>
        <pc:sldMkLst>
          <pc:docMk/>
          <pc:sldMk cId="3677692462" sldId="281"/>
        </pc:sldMkLst>
        <pc:spChg chg="mod">
          <ac:chgData name="Karin Wallin" userId="a53a3e56-087d-4617-8e27-a32f82201795" providerId="ADAL" clId="{053135A5-3431-406A-906C-0BA24729C401}" dt="2021-09-11T16:13:05.583" v="2541" actId="113"/>
          <ac:spMkLst>
            <pc:docMk/>
            <pc:sldMk cId="3677692462" sldId="281"/>
            <ac:spMk id="5" creationId="{00000000-0000-0000-0000-000000000000}"/>
          </ac:spMkLst>
        </pc:spChg>
        <pc:spChg chg="add del mod">
          <ac:chgData name="Karin Wallin" userId="a53a3e56-087d-4617-8e27-a32f82201795" providerId="ADAL" clId="{053135A5-3431-406A-906C-0BA24729C401}" dt="2021-09-11T10:52:51.514" v="447" actId="478"/>
          <ac:spMkLst>
            <pc:docMk/>
            <pc:sldMk cId="3677692462" sldId="281"/>
            <ac:spMk id="6" creationId="{2AE55A0F-2A48-4373-B9DF-2432763B2C8E}"/>
          </ac:spMkLst>
        </pc:spChg>
        <pc:spChg chg="add mod">
          <ac:chgData name="Karin Wallin" userId="a53a3e56-087d-4617-8e27-a32f82201795" providerId="ADAL" clId="{053135A5-3431-406A-906C-0BA24729C401}" dt="2021-09-11T10:52:51.795" v="448"/>
          <ac:spMkLst>
            <pc:docMk/>
            <pc:sldMk cId="3677692462" sldId="281"/>
            <ac:spMk id="8" creationId="{F461C351-27F9-4B2E-9820-245E070307A1}"/>
          </ac:spMkLst>
        </pc:spChg>
        <pc:spChg chg="add mod">
          <ac:chgData name="Karin Wallin" userId="a53a3e56-087d-4617-8e27-a32f82201795" providerId="ADAL" clId="{053135A5-3431-406A-906C-0BA24729C401}" dt="2021-09-11T16:33:54.085" v="2602" actId="6549"/>
          <ac:spMkLst>
            <pc:docMk/>
            <pc:sldMk cId="3677692462" sldId="281"/>
            <ac:spMk id="9" creationId="{C7307C24-B25F-4249-9EF8-20259C586A13}"/>
          </ac:spMkLst>
        </pc:spChg>
        <pc:spChg chg="add mod">
          <ac:chgData name="Karin Wallin" userId="a53a3e56-087d-4617-8e27-a32f82201795" providerId="ADAL" clId="{053135A5-3431-406A-906C-0BA24729C401}" dt="2021-09-11T16:47:40.928" v="2793"/>
          <ac:spMkLst>
            <pc:docMk/>
            <pc:sldMk cId="3677692462" sldId="281"/>
            <ac:spMk id="10" creationId="{66C023EC-71EE-4ECC-A965-D62388EC7176}"/>
          </ac:spMkLst>
        </pc:spChg>
        <pc:spChg chg="del">
          <ac:chgData name="Karin Wallin" userId="a53a3e56-087d-4617-8e27-a32f82201795" providerId="ADAL" clId="{053135A5-3431-406A-906C-0BA24729C401}" dt="2021-09-11T10:19:15.983" v="44" actId="478"/>
          <ac:spMkLst>
            <pc:docMk/>
            <pc:sldMk cId="3677692462" sldId="281"/>
            <ac:spMk id="12" creationId="{00000000-0000-0000-0000-000000000000}"/>
          </ac:spMkLst>
        </pc:spChg>
        <pc:picChg chg="del">
          <ac:chgData name="Karin Wallin" userId="a53a3e56-087d-4617-8e27-a32f82201795" providerId="ADAL" clId="{053135A5-3431-406A-906C-0BA24729C401}" dt="2021-09-11T10:19:14.633" v="43" actId="478"/>
          <ac:picMkLst>
            <pc:docMk/>
            <pc:sldMk cId="3677692462" sldId="281"/>
            <ac:picMk id="7" creationId="{00000000-0000-0000-0000-000000000000}"/>
          </ac:picMkLst>
        </pc:picChg>
      </pc:sldChg>
      <pc:sldChg chg="addSp modSp add mod">
        <pc:chgData name="Karin Wallin" userId="a53a3e56-087d-4617-8e27-a32f82201795" providerId="ADAL" clId="{053135A5-3431-406A-906C-0BA24729C401}" dt="2021-09-11T16:47:34.455" v="2786"/>
        <pc:sldMkLst>
          <pc:docMk/>
          <pc:sldMk cId="3290586453" sldId="282"/>
        </pc:sldMkLst>
        <pc:spChg chg="add mod">
          <ac:chgData name="Karin Wallin" userId="a53a3e56-087d-4617-8e27-a32f82201795" providerId="ADAL" clId="{053135A5-3431-406A-906C-0BA24729C401}" dt="2021-09-11T16:47:34.455" v="2786"/>
          <ac:spMkLst>
            <pc:docMk/>
            <pc:sldMk cId="3290586453" sldId="282"/>
            <ac:spMk id="7" creationId="{51574CDE-3753-4BE1-B33A-9DE029CE5506}"/>
          </ac:spMkLst>
        </pc:spChg>
        <pc:spChg chg="mod">
          <ac:chgData name="Karin Wallin" userId="a53a3e56-087d-4617-8e27-a32f82201795" providerId="ADAL" clId="{053135A5-3431-406A-906C-0BA24729C401}" dt="2021-09-11T16:36:29.826" v="2641" actId="404"/>
          <ac:spMkLst>
            <pc:docMk/>
            <pc:sldMk cId="3290586453" sldId="282"/>
            <ac:spMk id="36" creationId="{00000000-0000-0000-0000-000000000000}"/>
          </ac:spMkLst>
        </pc:spChg>
        <pc:spChg chg="mod">
          <ac:chgData name="Karin Wallin" userId="a53a3e56-087d-4617-8e27-a32f82201795" providerId="ADAL" clId="{053135A5-3431-406A-906C-0BA24729C401}" dt="2021-09-11T16:11:20.714" v="2531" actId="2711"/>
          <ac:spMkLst>
            <pc:docMk/>
            <pc:sldMk cId="3290586453" sldId="282"/>
            <ac:spMk id="46" creationId="{00000000-0000-0000-0000-000000000000}"/>
          </ac:spMkLst>
        </pc:spChg>
        <pc:cxnChg chg="mod">
          <ac:chgData name="Karin Wallin" userId="a53a3e56-087d-4617-8e27-a32f82201795" providerId="ADAL" clId="{053135A5-3431-406A-906C-0BA24729C401}" dt="2021-09-11T16:15:31.918" v="2557" actId="1076"/>
          <ac:cxnSpMkLst>
            <pc:docMk/>
            <pc:sldMk cId="3290586453" sldId="282"/>
            <ac:cxnSpMk id="3" creationId="{00000000-0000-0000-0000-000000000000}"/>
          </ac:cxnSpMkLst>
        </pc:cxnChg>
      </pc:sldChg>
      <pc:sldChg chg="addSp delSp modSp add del mod setBg setClrOvrMap delDesignElem">
        <pc:chgData name="Karin Wallin" userId="a53a3e56-087d-4617-8e27-a32f82201795" providerId="ADAL" clId="{053135A5-3431-406A-906C-0BA24729C401}" dt="2021-09-11T14:56:46.694" v="1281" actId="47"/>
        <pc:sldMkLst>
          <pc:docMk/>
          <pc:sldMk cId="3818236073" sldId="283"/>
        </pc:sldMkLst>
        <pc:spChg chg="ord">
          <ac:chgData name="Karin Wallin" userId="a53a3e56-087d-4617-8e27-a32f82201795" providerId="ADAL" clId="{053135A5-3431-406A-906C-0BA24729C401}" dt="2021-09-11T14:41:52.495" v="1085" actId="26606"/>
          <ac:spMkLst>
            <pc:docMk/>
            <pc:sldMk cId="3818236073" sldId="283"/>
            <ac:spMk id="5" creationId="{0332EA68-1350-4B14-B806-452F8D6B6B1D}"/>
          </ac:spMkLst>
        </pc:spChg>
        <pc:spChg chg="del mod">
          <ac:chgData name="Karin Wallin" userId="a53a3e56-087d-4617-8e27-a32f82201795" providerId="ADAL" clId="{053135A5-3431-406A-906C-0BA24729C401}" dt="2021-09-11T14:37:15.705" v="1044" actId="478"/>
          <ac:spMkLst>
            <pc:docMk/>
            <pc:sldMk cId="3818236073" sldId="283"/>
            <ac:spMk id="27" creationId="{B04CB010-685F-4DA4-983B-074BE8490555}"/>
          </ac:spMkLst>
        </pc:spChg>
        <pc:spChg chg="del mod">
          <ac:chgData name="Karin Wallin" userId="a53a3e56-087d-4617-8e27-a32f82201795" providerId="ADAL" clId="{053135A5-3431-406A-906C-0BA24729C401}" dt="2021-09-11T14:22:20.764" v="857" actId="478"/>
          <ac:spMkLst>
            <pc:docMk/>
            <pc:sldMk cId="3818236073" sldId="283"/>
            <ac:spMk id="32" creationId="{3D751D70-8F38-478E-9CFF-8B971DBD1EE9}"/>
          </ac:spMkLst>
        </pc:spChg>
        <pc:spChg chg="mod">
          <ac:chgData name="Karin Wallin" userId="a53a3e56-087d-4617-8e27-a32f82201795" providerId="ADAL" clId="{053135A5-3431-406A-906C-0BA24729C401}" dt="2021-09-11T14:51:42.859" v="1228" actId="1076"/>
          <ac:spMkLst>
            <pc:docMk/>
            <pc:sldMk cId="3818236073" sldId="283"/>
            <ac:spMk id="46" creationId="{00000000-0000-0000-0000-000000000000}"/>
          </ac:spMkLst>
        </pc:spChg>
        <pc:spChg chg="del">
          <ac:chgData name="Karin Wallin" userId="a53a3e56-087d-4617-8e27-a32f82201795" providerId="ADAL" clId="{053135A5-3431-406A-906C-0BA24729C401}" dt="2021-09-11T14:17:07.754" v="814"/>
          <ac:spMkLst>
            <pc:docMk/>
            <pc:sldMk cId="3818236073" sldId="283"/>
            <ac:spMk id="48" creationId="{081EA652-8C6A-4E69-BEB9-170809474553}"/>
          </ac:spMkLst>
        </pc:spChg>
        <pc:spChg chg="del">
          <ac:chgData name="Karin Wallin" userId="a53a3e56-087d-4617-8e27-a32f82201795" providerId="ADAL" clId="{053135A5-3431-406A-906C-0BA24729C401}" dt="2021-09-11T14:17:07.754" v="814"/>
          <ac:spMkLst>
            <pc:docMk/>
            <pc:sldMk cId="3818236073" sldId="283"/>
            <ac:spMk id="49" creationId="{5298780A-33B9-4EA2-8F67-DE68AD62841B}"/>
          </ac:spMkLst>
        </pc:spChg>
        <pc:spChg chg="del">
          <ac:chgData name="Karin Wallin" userId="a53a3e56-087d-4617-8e27-a32f82201795" providerId="ADAL" clId="{053135A5-3431-406A-906C-0BA24729C401}" dt="2021-09-11T14:17:07.754" v="814"/>
          <ac:spMkLst>
            <pc:docMk/>
            <pc:sldMk cId="3818236073" sldId="283"/>
            <ac:spMk id="50" creationId="{7F488E8B-4E1E-4402-8935-D4E6C02615C7}"/>
          </ac:spMkLst>
        </pc:spChg>
        <pc:spChg chg="add del">
          <ac:chgData name="Karin Wallin" userId="a53a3e56-087d-4617-8e27-a32f82201795" providerId="ADAL" clId="{053135A5-3431-406A-906C-0BA24729C401}" dt="2021-09-11T14:22:35.284" v="861" actId="26606"/>
          <ac:spMkLst>
            <pc:docMk/>
            <pc:sldMk cId="3818236073" sldId="283"/>
            <ac:spMk id="51" creationId="{04C21BAE-6866-4C7A-A7EC-C1B2E572D5BE}"/>
          </ac:spMkLst>
        </pc:spChg>
        <pc:spChg chg="add del">
          <ac:chgData name="Karin Wallin" userId="a53a3e56-087d-4617-8e27-a32f82201795" providerId="ADAL" clId="{053135A5-3431-406A-906C-0BA24729C401}" dt="2021-09-11T14:22:35.284" v="861" actId="26606"/>
          <ac:spMkLst>
            <pc:docMk/>
            <pc:sldMk cId="3818236073" sldId="283"/>
            <ac:spMk id="53" creationId="{C74F2646-08C7-4051-81DA-751C43A03FC1}"/>
          </ac:spMkLst>
        </pc:spChg>
        <pc:spChg chg="add del">
          <ac:chgData name="Karin Wallin" userId="a53a3e56-087d-4617-8e27-a32f82201795" providerId="ADAL" clId="{053135A5-3431-406A-906C-0BA24729C401}" dt="2021-09-11T14:24:51.304" v="905" actId="26606"/>
          <ac:spMkLst>
            <pc:docMk/>
            <pc:sldMk cId="3818236073" sldId="283"/>
            <ac:spMk id="54" creationId="{04C21BAE-6866-4C7A-A7EC-C1B2E572D5BE}"/>
          </ac:spMkLst>
        </pc:spChg>
        <pc:spChg chg="add del">
          <ac:chgData name="Karin Wallin" userId="a53a3e56-087d-4617-8e27-a32f82201795" providerId="ADAL" clId="{053135A5-3431-406A-906C-0BA24729C401}" dt="2021-09-11T14:22:35.284" v="861" actId="26606"/>
          <ac:spMkLst>
            <pc:docMk/>
            <pc:sldMk cId="3818236073" sldId="283"/>
            <ac:spMk id="55" creationId="{DCD6552F-C98B-4FBA-842F-3EF2D5ACA1FF}"/>
          </ac:spMkLst>
        </pc:spChg>
        <pc:spChg chg="add del">
          <ac:chgData name="Karin Wallin" userId="a53a3e56-087d-4617-8e27-a32f82201795" providerId="ADAL" clId="{053135A5-3431-406A-906C-0BA24729C401}" dt="2021-09-11T14:24:51.304" v="905" actId="26606"/>
          <ac:spMkLst>
            <pc:docMk/>
            <pc:sldMk cId="3818236073" sldId="283"/>
            <ac:spMk id="56" creationId="{C74F2646-08C7-4051-81DA-751C43A03FC1}"/>
          </ac:spMkLst>
        </pc:spChg>
        <pc:spChg chg="add del">
          <ac:chgData name="Karin Wallin" userId="a53a3e56-087d-4617-8e27-a32f82201795" providerId="ADAL" clId="{053135A5-3431-406A-906C-0BA24729C401}" dt="2021-09-11T14:22:35.284" v="861" actId="26606"/>
          <ac:spMkLst>
            <pc:docMk/>
            <pc:sldMk cId="3818236073" sldId="283"/>
            <ac:spMk id="57" creationId="{F0C518C2-0AA4-470C-87B9-9CBF428FBA25}"/>
          </ac:spMkLst>
        </pc:spChg>
        <pc:spChg chg="add del">
          <ac:chgData name="Karin Wallin" userId="a53a3e56-087d-4617-8e27-a32f82201795" providerId="ADAL" clId="{053135A5-3431-406A-906C-0BA24729C401}" dt="2021-09-11T14:24:51.304" v="905" actId="26606"/>
          <ac:spMkLst>
            <pc:docMk/>
            <pc:sldMk cId="3818236073" sldId="283"/>
            <ac:spMk id="58" creationId="{DCD6552F-C98B-4FBA-842F-3EF2D5ACA1FF}"/>
          </ac:spMkLst>
        </pc:spChg>
        <pc:spChg chg="add del">
          <ac:chgData name="Karin Wallin" userId="a53a3e56-087d-4617-8e27-a32f82201795" providerId="ADAL" clId="{053135A5-3431-406A-906C-0BA24729C401}" dt="2021-09-11T14:22:36.244" v="863" actId="26606"/>
          <ac:spMkLst>
            <pc:docMk/>
            <pc:sldMk cId="3818236073" sldId="283"/>
            <ac:spMk id="59" creationId="{4E2ED6F9-63C3-4A8D-9BB4-1EA62533B672}"/>
          </ac:spMkLst>
        </pc:spChg>
        <pc:spChg chg="add del">
          <ac:chgData name="Karin Wallin" userId="a53a3e56-087d-4617-8e27-a32f82201795" providerId="ADAL" clId="{053135A5-3431-406A-906C-0BA24729C401}" dt="2021-09-11T14:22:36.244" v="863" actId="26606"/>
          <ac:spMkLst>
            <pc:docMk/>
            <pc:sldMk cId="3818236073" sldId="283"/>
            <ac:spMk id="60" creationId="{6D72081E-AD41-4FBB-B02B-698A68DBCA5E}"/>
          </ac:spMkLst>
        </pc:spChg>
        <pc:spChg chg="add del">
          <ac:chgData name="Karin Wallin" userId="a53a3e56-087d-4617-8e27-a32f82201795" providerId="ADAL" clId="{053135A5-3431-406A-906C-0BA24729C401}" dt="2021-09-11T14:22:36.244" v="863" actId="26606"/>
          <ac:spMkLst>
            <pc:docMk/>
            <pc:sldMk cId="3818236073" sldId="283"/>
            <ac:spMk id="61" creationId="{716248AD-805F-41BF-9B57-FC53E5B32F98}"/>
          </ac:spMkLst>
        </pc:spChg>
        <pc:spChg chg="add del">
          <ac:chgData name="Karin Wallin" userId="a53a3e56-087d-4617-8e27-a32f82201795" providerId="ADAL" clId="{053135A5-3431-406A-906C-0BA24729C401}" dt="2021-09-11T14:22:36.244" v="863" actId="26606"/>
          <ac:spMkLst>
            <pc:docMk/>
            <pc:sldMk cId="3818236073" sldId="283"/>
            <ac:spMk id="62" creationId="{1F82758F-B2B3-4F0A-BB90-4BFFEDD166D6}"/>
          </ac:spMkLst>
        </pc:spChg>
        <pc:spChg chg="add del">
          <ac:chgData name="Karin Wallin" userId="a53a3e56-087d-4617-8e27-a32f82201795" providerId="ADAL" clId="{053135A5-3431-406A-906C-0BA24729C401}" dt="2021-09-11T14:24:51.304" v="905" actId="26606"/>
          <ac:spMkLst>
            <pc:docMk/>
            <pc:sldMk cId="3818236073" sldId="283"/>
            <ac:spMk id="63" creationId="{F0C518C2-0AA4-470C-87B9-9CBF428FBA25}"/>
          </ac:spMkLst>
        </pc:spChg>
        <pc:spChg chg="add del">
          <ac:chgData name="Karin Wallin" userId="a53a3e56-087d-4617-8e27-a32f82201795" providerId="ADAL" clId="{053135A5-3431-406A-906C-0BA24729C401}" dt="2021-09-11T14:22:44.504" v="865" actId="26606"/>
          <ac:spMkLst>
            <pc:docMk/>
            <pc:sldMk cId="3818236073" sldId="283"/>
            <ac:spMk id="64" creationId="{3CD9DF72-87A3-404E-A828-84CBF11A8303}"/>
          </ac:spMkLst>
        </pc:spChg>
        <pc:spChg chg="add del">
          <ac:chgData name="Karin Wallin" userId="a53a3e56-087d-4617-8e27-a32f82201795" providerId="ADAL" clId="{053135A5-3431-406A-906C-0BA24729C401}" dt="2021-09-11T14:24:55.024" v="907" actId="26606"/>
          <ac:spMkLst>
            <pc:docMk/>
            <pc:sldMk cId="3818236073" sldId="283"/>
            <ac:spMk id="66" creationId="{3CD9DF72-87A3-404E-A828-84CBF11A8303}"/>
          </ac:spMkLst>
        </pc:spChg>
        <pc:spChg chg="add del">
          <ac:chgData name="Karin Wallin" userId="a53a3e56-087d-4617-8e27-a32f82201795" providerId="ADAL" clId="{053135A5-3431-406A-906C-0BA24729C401}" dt="2021-09-11T14:22:56.204" v="869" actId="26606"/>
          <ac:spMkLst>
            <pc:docMk/>
            <pc:sldMk cId="3818236073" sldId="283"/>
            <ac:spMk id="69" creationId="{2B566528-1B12-4246-9431-5C2D7D081168}"/>
          </ac:spMkLst>
        </pc:spChg>
        <pc:spChg chg="add del">
          <ac:chgData name="Karin Wallin" userId="a53a3e56-087d-4617-8e27-a32f82201795" providerId="ADAL" clId="{053135A5-3431-406A-906C-0BA24729C401}" dt="2021-09-11T14:24:57.054" v="909" actId="26606"/>
          <ac:spMkLst>
            <pc:docMk/>
            <pc:sldMk cId="3818236073" sldId="283"/>
            <ac:spMk id="71" creationId="{4E2ED6F9-63C3-4A8D-9BB4-1EA62533B672}"/>
          </ac:spMkLst>
        </pc:spChg>
        <pc:spChg chg="add del">
          <ac:chgData name="Karin Wallin" userId="a53a3e56-087d-4617-8e27-a32f82201795" providerId="ADAL" clId="{053135A5-3431-406A-906C-0BA24729C401}" dt="2021-09-11T14:22:56.204" v="869" actId="26606"/>
          <ac:spMkLst>
            <pc:docMk/>
            <pc:sldMk cId="3818236073" sldId="283"/>
            <ac:spMk id="72" creationId="{D3F51FEB-38FB-4F6C-9F7B-2F2AFAB65463}"/>
          </ac:spMkLst>
        </pc:spChg>
        <pc:spChg chg="add del">
          <ac:chgData name="Karin Wallin" userId="a53a3e56-087d-4617-8e27-a32f82201795" providerId="ADAL" clId="{053135A5-3431-406A-906C-0BA24729C401}" dt="2021-09-11T14:22:56.204" v="869" actId="26606"/>
          <ac:spMkLst>
            <pc:docMk/>
            <pc:sldMk cId="3818236073" sldId="283"/>
            <ac:spMk id="73" creationId="{1E547BA6-BAE0-43BB-A7CA-60F69CE252F0}"/>
          </ac:spMkLst>
        </pc:spChg>
        <pc:spChg chg="add del">
          <ac:chgData name="Karin Wallin" userId="a53a3e56-087d-4617-8e27-a32f82201795" providerId="ADAL" clId="{053135A5-3431-406A-906C-0BA24729C401}" dt="2021-09-11T14:24:57.054" v="909" actId="26606"/>
          <ac:spMkLst>
            <pc:docMk/>
            <pc:sldMk cId="3818236073" sldId="283"/>
            <ac:spMk id="74" creationId="{6D72081E-AD41-4FBB-B02B-698A68DBCA5E}"/>
          </ac:spMkLst>
        </pc:spChg>
        <pc:spChg chg="add del">
          <ac:chgData name="Karin Wallin" userId="a53a3e56-087d-4617-8e27-a32f82201795" providerId="ADAL" clId="{053135A5-3431-406A-906C-0BA24729C401}" dt="2021-09-11T14:22:58.554" v="871" actId="26606"/>
          <ac:spMkLst>
            <pc:docMk/>
            <pc:sldMk cId="3818236073" sldId="283"/>
            <ac:spMk id="75" creationId="{04812C46-200A-4DEB-A05E-3ED6C68C2387}"/>
          </ac:spMkLst>
        </pc:spChg>
        <pc:spChg chg="add del">
          <ac:chgData name="Karin Wallin" userId="a53a3e56-087d-4617-8e27-a32f82201795" providerId="ADAL" clId="{053135A5-3431-406A-906C-0BA24729C401}" dt="2021-09-11T14:22:58.554" v="871" actId="26606"/>
          <ac:spMkLst>
            <pc:docMk/>
            <pc:sldMk cId="3818236073" sldId="283"/>
            <ac:spMk id="76" creationId="{D1EA859B-E555-4109-94F3-6700E046E008}"/>
          </ac:spMkLst>
        </pc:spChg>
        <pc:spChg chg="add del">
          <ac:chgData name="Karin Wallin" userId="a53a3e56-087d-4617-8e27-a32f82201795" providerId="ADAL" clId="{053135A5-3431-406A-906C-0BA24729C401}" dt="2021-09-11T14:24:57.054" v="909" actId="26606"/>
          <ac:spMkLst>
            <pc:docMk/>
            <pc:sldMk cId="3818236073" sldId="283"/>
            <ac:spMk id="77" creationId="{716248AD-805F-41BF-9B57-FC53E5B32F98}"/>
          </ac:spMkLst>
        </pc:spChg>
        <pc:spChg chg="add del">
          <ac:chgData name="Karin Wallin" userId="a53a3e56-087d-4617-8e27-a32f82201795" providerId="ADAL" clId="{053135A5-3431-406A-906C-0BA24729C401}" dt="2021-09-11T14:23:00.764" v="873" actId="26606"/>
          <ac:spMkLst>
            <pc:docMk/>
            <pc:sldMk cId="3818236073" sldId="283"/>
            <ac:spMk id="78" creationId="{6EFFF4A2-EB01-4738-9824-8D9A72A51BB9}"/>
          </ac:spMkLst>
        </pc:spChg>
        <pc:spChg chg="add del">
          <ac:chgData name="Karin Wallin" userId="a53a3e56-087d-4617-8e27-a32f82201795" providerId="ADAL" clId="{053135A5-3431-406A-906C-0BA24729C401}" dt="2021-09-11T14:24:57.054" v="909" actId="26606"/>
          <ac:spMkLst>
            <pc:docMk/>
            <pc:sldMk cId="3818236073" sldId="283"/>
            <ac:spMk id="80" creationId="{1F82758F-B2B3-4F0A-BB90-4BFFEDD166D6}"/>
          </ac:spMkLst>
        </pc:spChg>
        <pc:spChg chg="add del">
          <ac:chgData name="Karin Wallin" userId="a53a3e56-087d-4617-8e27-a32f82201795" providerId="ADAL" clId="{053135A5-3431-406A-906C-0BA24729C401}" dt="2021-09-11T14:23:08.595" v="875" actId="26606"/>
          <ac:spMkLst>
            <pc:docMk/>
            <pc:sldMk cId="3818236073" sldId="283"/>
            <ac:spMk id="82" creationId="{04812C46-200A-4DEB-A05E-3ED6C68C2387}"/>
          </ac:spMkLst>
        </pc:spChg>
        <pc:spChg chg="add del">
          <ac:chgData name="Karin Wallin" userId="a53a3e56-087d-4617-8e27-a32f82201795" providerId="ADAL" clId="{053135A5-3431-406A-906C-0BA24729C401}" dt="2021-09-11T14:23:08.595" v="875" actId="26606"/>
          <ac:spMkLst>
            <pc:docMk/>
            <pc:sldMk cId="3818236073" sldId="283"/>
            <ac:spMk id="83" creationId="{D1EA859B-E555-4109-94F3-6700E046E008}"/>
          </ac:spMkLst>
        </pc:spChg>
        <pc:spChg chg="add del">
          <ac:chgData name="Karin Wallin" userId="a53a3e56-087d-4617-8e27-a32f82201795" providerId="ADAL" clId="{053135A5-3431-406A-906C-0BA24729C401}" dt="2021-09-11T14:23:18.124" v="877" actId="26606"/>
          <ac:spMkLst>
            <pc:docMk/>
            <pc:sldMk cId="3818236073" sldId="283"/>
            <ac:spMk id="85" creationId="{D1A4588A-55D5-49B8-BE41-54ACDCFF2C17}"/>
          </ac:spMkLst>
        </pc:spChg>
        <pc:spChg chg="add del">
          <ac:chgData name="Karin Wallin" userId="a53a3e56-087d-4617-8e27-a32f82201795" providerId="ADAL" clId="{053135A5-3431-406A-906C-0BA24729C401}" dt="2021-09-11T14:23:18.124" v="877" actId="26606"/>
          <ac:spMkLst>
            <pc:docMk/>
            <pc:sldMk cId="3818236073" sldId="283"/>
            <ac:spMk id="86" creationId="{F97E7EA2-EDCD-47E9-81BC-415C606D1B58}"/>
          </ac:spMkLst>
        </pc:spChg>
        <pc:spChg chg="add del">
          <ac:chgData name="Karin Wallin" userId="a53a3e56-087d-4617-8e27-a32f82201795" providerId="ADAL" clId="{053135A5-3431-406A-906C-0BA24729C401}" dt="2021-09-11T14:25:02.575" v="913" actId="26606"/>
          <ac:spMkLst>
            <pc:docMk/>
            <pc:sldMk cId="3818236073" sldId="283"/>
            <ac:spMk id="87" creationId="{04812C46-200A-4DEB-A05E-3ED6C68C2387}"/>
          </ac:spMkLst>
        </pc:spChg>
        <pc:spChg chg="add del">
          <ac:chgData name="Karin Wallin" userId="a53a3e56-087d-4617-8e27-a32f82201795" providerId="ADAL" clId="{053135A5-3431-406A-906C-0BA24729C401}" dt="2021-09-11T14:23:34.384" v="879" actId="26606"/>
          <ac:spMkLst>
            <pc:docMk/>
            <pc:sldMk cId="3818236073" sldId="283"/>
            <ac:spMk id="88" creationId="{6B5E2835-4E47-45B3-9CFE-732FF7B05472}"/>
          </ac:spMkLst>
        </pc:spChg>
        <pc:spChg chg="add del">
          <ac:chgData name="Karin Wallin" userId="a53a3e56-087d-4617-8e27-a32f82201795" providerId="ADAL" clId="{053135A5-3431-406A-906C-0BA24729C401}" dt="2021-09-11T14:23:34.384" v="879" actId="26606"/>
          <ac:spMkLst>
            <pc:docMk/>
            <pc:sldMk cId="3818236073" sldId="283"/>
            <ac:spMk id="89" creationId="{5B45AD5D-AA52-4F7B-9362-576A39AD9E09}"/>
          </ac:spMkLst>
        </pc:spChg>
        <pc:spChg chg="add del">
          <ac:chgData name="Karin Wallin" userId="a53a3e56-087d-4617-8e27-a32f82201795" providerId="ADAL" clId="{053135A5-3431-406A-906C-0BA24729C401}" dt="2021-09-11T14:23:34.384" v="879" actId="26606"/>
          <ac:spMkLst>
            <pc:docMk/>
            <pc:sldMk cId="3818236073" sldId="283"/>
            <ac:spMk id="90" creationId="{AEDD7960-4866-4399-BEF6-DD1431AB4E34}"/>
          </ac:spMkLst>
        </pc:spChg>
        <pc:spChg chg="add del">
          <ac:chgData name="Karin Wallin" userId="a53a3e56-087d-4617-8e27-a32f82201795" providerId="ADAL" clId="{053135A5-3431-406A-906C-0BA24729C401}" dt="2021-09-11T14:23:34.384" v="879" actId="26606"/>
          <ac:spMkLst>
            <pc:docMk/>
            <pc:sldMk cId="3818236073" sldId="283"/>
            <ac:spMk id="91" creationId="{55D4142C-5077-457F-A6AD-3FECFDB39685}"/>
          </ac:spMkLst>
        </pc:spChg>
        <pc:spChg chg="add del">
          <ac:chgData name="Karin Wallin" userId="a53a3e56-087d-4617-8e27-a32f82201795" providerId="ADAL" clId="{053135A5-3431-406A-906C-0BA24729C401}" dt="2021-09-11T14:23:34.384" v="879" actId="26606"/>
          <ac:spMkLst>
            <pc:docMk/>
            <pc:sldMk cId="3818236073" sldId="283"/>
            <ac:spMk id="92" creationId="{7A5F0580-5EE9-419F-96EE-B6529EF6E7D0}"/>
          </ac:spMkLst>
        </pc:spChg>
        <pc:spChg chg="add del">
          <ac:chgData name="Karin Wallin" userId="a53a3e56-087d-4617-8e27-a32f82201795" providerId="ADAL" clId="{053135A5-3431-406A-906C-0BA24729C401}" dt="2021-09-11T14:25:02.575" v="913" actId="26606"/>
          <ac:spMkLst>
            <pc:docMk/>
            <pc:sldMk cId="3818236073" sldId="283"/>
            <ac:spMk id="93" creationId="{D1EA859B-E555-4109-94F3-6700E046E008}"/>
          </ac:spMkLst>
        </pc:spChg>
        <pc:spChg chg="add del">
          <ac:chgData name="Karin Wallin" userId="a53a3e56-087d-4617-8e27-a32f82201795" providerId="ADAL" clId="{053135A5-3431-406A-906C-0BA24729C401}" dt="2021-09-11T14:23:40.155" v="881" actId="26606"/>
          <ac:spMkLst>
            <pc:docMk/>
            <pc:sldMk cId="3818236073" sldId="283"/>
            <ac:spMk id="94" creationId="{A3BAF07C-C39E-42EB-BB22-8D46691D9735}"/>
          </ac:spMkLst>
        </pc:spChg>
        <pc:spChg chg="add del">
          <ac:chgData name="Karin Wallin" userId="a53a3e56-087d-4617-8e27-a32f82201795" providerId="ADAL" clId="{053135A5-3431-406A-906C-0BA24729C401}" dt="2021-09-11T14:37:01.525" v="1042" actId="26606"/>
          <ac:spMkLst>
            <pc:docMk/>
            <pc:sldMk cId="3818236073" sldId="283"/>
            <ac:spMk id="96" creationId="{2B566528-1B12-4246-9431-5C2D7D081168}"/>
          </ac:spMkLst>
        </pc:spChg>
        <pc:spChg chg="add del">
          <ac:chgData name="Karin Wallin" userId="a53a3e56-087d-4617-8e27-a32f82201795" providerId="ADAL" clId="{053135A5-3431-406A-906C-0BA24729C401}" dt="2021-09-11T14:37:01.525" v="1042" actId="26606"/>
          <ac:spMkLst>
            <pc:docMk/>
            <pc:sldMk cId="3818236073" sldId="283"/>
            <ac:spMk id="100" creationId="{D3F51FEB-38FB-4F6C-9F7B-2F2AFAB65463}"/>
          </ac:spMkLst>
        </pc:spChg>
        <pc:spChg chg="add del">
          <ac:chgData name="Karin Wallin" userId="a53a3e56-087d-4617-8e27-a32f82201795" providerId="ADAL" clId="{053135A5-3431-406A-906C-0BA24729C401}" dt="2021-09-11T14:37:01.525" v="1042" actId="26606"/>
          <ac:spMkLst>
            <pc:docMk/>
            <pc:sldMk cId="3818236073" sldId="283"/>
            <ac:spMk id="101" creationId="{1E547BA6-BAE0-43BB-A7CA-60F69CE252F0}"/>
          </ac:spMkLst>
        </pc:spChg>
        <pc:spChg chg="add del">
          <ac:chgData name="Karin Wallin" userId="a53a3e56-087d-4617-8e27-a32f82201795" providerId="ADAL" clId="{053135A5-3431-406A-906C-0BA24729C401}" dt="2021-09-11T14:23:41.444" v="883" actId="26606"/>
          <ac:spMkLst>
            <pc:docMk/>
            <pc:sldMk cId="3818236073" sldId="283"/>
            <ac:spMk id="109" creationId="{0288C6B4-AFC3-407F-A595-EFFD38D4CCAF}"/>
          </ac:spMkLst>
        </pc:spChg>
        <pc:spChg chg="add del">
          <ac:chgData name="Karin Wallin" userId="a53a3e56-087d-4617-8e27-a32f82201795" providerId="ADAL" clId="{053135A5-3431-406A-906C-0BA24729C401}" dt="2021-09-11T14:23:41.444" v="883" actId="26606"/>
          <ac:spMkLst>
            <pc:docMk/>
            <pc:sldMk cId="3818236073" sldId="283"/>
            <ac:spMk id="110" creationId="{CF236821-17FE-429B-8D2C-08E13A64EA40}"/>
          </ac:spMkLst>
        </pc:spChg>
        <pc:spChg chg="add del">
          <ac:chgData name="Karin Wallin" userId="a53a3e56-087d-4617-8e27-a32f82201795" providerId="ADAL" clId="{053135A5-3431-406A-906C-0BA24729C401}" dt="2021-09-11T14:23:41.444" v="883" actId="26606"/>
          <ac:spMkLst>
            <pc:docMk/>
            <pc:sldMk cId="3818236073" sldId="283"/>
            <ac:spMk id="111" creationId="{C0BDBCD2-E081-43AB-9119-C55465E59757}"/>
          </ac:spMkLst>
        </pc:spChg>
        <pc:spChg chg="add del">
          <ac:chgData name="Karin Wallin" userId="a53a3e56-087d-4617-8e27-a32f82201795" providerId="ADAL" clId="{053135A5-3431-406A-906C-0BA24729C401}" dt="2021-09-11T14:23:41.444" v="883" actId="26606"/>
          <ac:spMkLst>
            <pc:docMk/>
            <pc:sldMk cId="3818236073" sldId="283"/>
            <ac:spMk id="112" creationId="{98E79BE4-34FE-485A-98A5-92CE8F7C4743}"/>
          </ac:spMkLst>
        </pc:spChg>
        <pc:spChg chg="add del">
          <ac:chgData name="Karin Wallin" userId="a53a3e56-087d-4617-8e27-a32f82201795" providerId="ADAL" clId="{053135A5-3431-406A-906C-0BA24729C401}" dt="2021-09-11T14:23:41.444" v="883" actId="26606"/>
          <ac:spMkLst>
            <pc:docMk/>
            <pc:sldMk cId="3818236073" sldId="283"/>
            <ac:spMk id="113" creationId="{7A5F0580-5EE9-419F-96EE-B6529EF6E7D0}"/>
          </ac:spMkLst>
        </pc:spChg>
        <pc:spChg chg="add mod ord">
          <ac:chgData name="Karin Wallin" userId="a53a3e56-087d-4617-8e27-a32f82201795" providerId="ADAL" clId="{053135A5-3431-406A-906C-0BA24729C401}" dt="2021-09-11T14:42:09.485" v="1090" actId="26606"/>
          <ac:spMkLst>
            <pc:docMk/>
            <pc:sldMk cId="3818236073" sldId="283"/>
            <ac:spMk id="114" creationId="{0D1E491D-7E98-4B95-A34C-54691BD36952}"/>
          </ac:spMkLst>
        </pc:spChg>
        <pc:spChg chg="add del">
          <ac:chgData name="Karin Wallin" userId="a53a3e56-087d-4617-8e27-a32f82201795" providerId="ADAL" clId="{053135A5-3431-406A-906C-0BA24729C401}" dt="2021-09-11T14:23:49.374" v="885" actId="26606"/>
          <ac:spMkLst>
            <pc:docMk/>
            <pc:sldMk cId="3818236073" sldId="283"/>
            <ac:spMk id="115" creationId="{A3BAF07C-C39E-42EB-BB22-8D46691D9735}"/>
          </ac:spMkLst>
        </pc:spChg>
        <pc:spChg chg="add del">
          <ac:chgData name="Karin Wallin" userId="a53a3e56-087d-4617-8e27-a32f82201795" providerId="ADAL" clId="{053135A5-3431-406A-906C-0BA24729C401}" dt="2021-09-11T14:40:21.425" v="1061" actId="26606"/>
          <ac:spMkLst>
            <pc:docMk/>
            <pc:sldMk cId="3818236073" sldId="283"/>
            <ac:spMk id="121" creationId="{7A5F0580-5EE9-419F-96EE-B6529EF6E7D0}"/>
          </ac:spMkLst>
        </pc:spChg>
        <pc:spChg chg="add del">
          <ac:chgData name="Karin Wallin" userId="a53a3e56-087d-4617-8e27-a32f82201795" providerId="ADAL" clId="{053135A5-3431-406A-906C-0BA24729C401}" dt="2021-09-11T14:42:09.485" v="1090" actId="26606"/>
          <ac:spMkLst>
            <pc:docMk/>
            <pc:sldMk cId="3818236073" sldId="283"/>
            <ac:spMk id="123" creationId="{8FC9BE17-9A7B-462D-AE50-3D8777387304}"/>
          </ac:spMkLst>
        </pc:spChg>
        <pc:spChg chg="add del">
          <ac:chgData name="Karin Wallin" userId="a53a3e56-087d-4617-8e27-a32f82201795" providerId="ADAL" clId="{053135A5-3431-406A-906C-0BA24729C401}" dt="2021-09-11T14:40:21.425" v="1061" actId="26606"/>
          <ac:spMkLst>
            <pc:docMk/>
            <pc:sldMk cId="3818236073" sldId="283"/>
            <ac:spMk id="124" creationId="{8FC9BE17-9A7B-462D-AE50-3D8777387304}"/>
          </ac:spMkLst>
        </pc:spChg>
        <pc:spChg chg="add del">
          <ac:chgData name="Karin Wallin" userId="a53a3e56-087d-4617-8e27-a32f82201795" providerId="ADAL" clId="{053135A5-3431-406A-906C-0BA24729C401}" dt="2021-09-11T14:41:00.425" v="1075" actId="26606"/>
          <ac:spMkLst>
            <pc:docMk/>
            <pc:sldMk cId="3818236073" sldId="283"/>
            <ac:spMk id="125" creationId="{8FC9BE17-9A7B-462D-AE50-3D8777387304}"/>
          </ac:spMkLst>
        </pc:spChg>
        <pc:spChg chg="add del">
          <ac:chgData name="Karin Wallin" userId="a53a3e56-087d-4617-8e27-a32f82201795" providerId="ADAL" clId="{053135A5-3431-406A-906C-0BA24729C401}" dt="2021-09-11T14:40:21.425" v="1061" actId="26606"/>
          <ac:spMkLst>
            <pc:docMk/>
            <pc:sldMk cId="3818236073" sldId="283"/>
            <ac:spMk id="126" creationId="{3EBE8569-6AEC-4B8C-8D53-2DE337CDBA65}"/>
          </ac:spMkLst>
        </pc:spChg>
        <pc:spChg chg="add del">
          <ac:chgData name="Karin Wallin" userId="a53a3e56-087d-4617-8e27-a32f82201795" providerId="ADAL" clId="{053135A5-3431-406A-906C-0BA24729C401}" dt="2021-09-11T14:41:00.425" v="1075" actId="26606"/>
          <ac:spMkLst>
            <pc:docMk/>
            <pc:sldMk cId="3818236073" sldId="283"/>
            <ac:spMk id="127" creationId="{3EBE8569-6AEC-4B8C-8D53-2DE337CDBA65}"/>
          </ac:spMkLst>
        </pc:spChg>
        <pc:spChg chg="add del">
          <ac:chgData name="Karin Wallin" userId="a53a3e56-087d-4617-8e27-a32f82201795" providerId="ADAL" clId="{053135A5-3431-406A-906C-0BA24729C401}" dt="2021-09-11T14:40:21.425" v="1061" actId="26606"/>
          <ac:spMkLst>
            <pc:docMk/>
            <pc:sldMk cId="3818236073" sldId="283"/>
            <ac:spMk id="128" creationId="{55D4142C-5077-457F-A6AD-3FECFDB39685}"/>
          </ac:spMkLst>
        </pc:spChg>
        <pc:spChg chg="add del">
          <ac:chgData name="Karin Wallin" userId="a53a3e56-087d-4617-8e27-a32f82201795" providerId="ADAL" clId="{053135A5-3431-406A-906C-0BA24729C401}" dt="2021-09-11T14:23:54.315" v="887" actId="26606"/>
          <ac:spMkLst>
            <pc:docMk/>
            <pc:sldMk cId="3818236073" sldId="283"/>
            <ac:spMk id="130" creationId="{0288C6B4-AFC3-407F-A595-EFFD38D4CCAF}"/>
          </ac:spMkLst>
        </pc:spChg>
        <pc:spChg chg="add del">
          <ac:chgData name="Karin Wallin" userId="a53a3e56-087d-4617-8e27-a32f82201795" providerId="ADAL" clId="{053135A5-3431-406A-906C-0BA24729C401}" dt="2021-09-11T14:23:54.315" v="887" actId="26606"/>
          <ac:spMkLst>
            <pc:docMk/>
            <pc:sldMk cId="3818236073" sldId="283"/>
            <ac:spMk id="131" creationId="{CF236821-17FE-429B-8D2C-08E13A64EA40}"/>
          </ac:spMkLst>
        </pc:spChg>
        <pc:spChg chg="add del">
          <ac:chgData name="Karin Wallin" userId="a53a3e56-087d-4617-8e27-a32f82201795" providerId="ADAL" clId="{053135A5-3431-406A-906C-0BA24729C401}" dt="2021-09-11T14:23:54.315" v="887" actId="26606"/>
          <ac:spMkLst>
            <pc:docMk/>
            <pc:sldMk cId="3818236073" sldId="283"/>
            <ac:spMk id="132" creationId="{C0BDBCD2-E081-43AB-9119-C55465E59757}"/>
          </ac:spMkLst>
        </pc:spChg>
        <pc:spChg chg="add del">
          <ac:chgData name="Karin Wallin" userId="a53a3e56-087d-4617-8e27-a32f82201795" providerId="ADAL" clId="{053135A5-3431-406A-906C-0BA24729C401}" dt="2021-09-11T14:23:54.315" v="887" actId="26606"/>
          <ac:spMkLst>
            <pc:docMk/>
            <pc:sldMk cId="3818236073" sldId="283"/>
            <ac:spMk id="133" creationId="{98E79BE4-34FE-485A-98A5-92CE8F7C4743}"/>
          </ac:spMkLst>
        </pc:spChg>
        <pc:spChg chg="add del">
          <ac:chgData name="Karin Wallin" userId="a53a3e56-087d-4617-8e27-a32f82201795" providerId="ADAL" clId="{053135A5-3431-406A-906C-0BA24729C401}" dt="2021-09-11T14:23:54.315" v="887" actId="26606"/>
          <ac:spMkLst>
            <pc:docMk/>
            <pc:sldMk cId="3818236073" sldId="283"/>
            <ac:spMk id="134" creationId="{7A5F0580-5EE9-419F-96EE-B6529EF6E7D0}"/>
          </ac:spMkLst>
        </pc:spChg>
        <pc:spChg chg="add del">
          <ac:chgData name="Karin Wallin" userId="a53a3e56-087d-4617-8e27-a32f82201795" providerId="ADAL" clId="{053135A5-3431-406A-906C-0BA24729C401}" dt="2021-09-11T14:24:02.737" v="889" actId="26606"/>
          <ac:spMkLst>
            <pc:docMk/>
            <pc:sldMk cId="3818236073" sldId="283"/>
            <ac:spMk id="136" creationId="{D0D0518B-D51A-4AC9-8054-5C1EF2EB9AC1}"/>
          </ac:spMkLst>
        </pc:spChg>
        <pc:spChg chg="add del">
          <ac:chgData name="Karin Wallin" userId="a53a3e56-087d-4617-8e27-a32f82201795" providerId="ADAL" clId="{053135A5-3431-406A-906C-0BA24729C401}" dt="2021-09-11T14:24:02.737" v="889" actId="26606"/>
          <ac:spMkLst>
            <pc:docMk/>
            <pc:sldMk cId="3818236073" sldId="283"/>
            <ac:spMk id="137" creationId="{494CEDA0-FD8E-491B-8792-69F93BDA3937}"/>
          </ac:spMkLst>
        </pc:spChg>
        <pc:spChg chg="add del">
          <ac:chgData name="Karin Wallin" userId="a53a3e56-087d-4617-8e27-a32f82201795" providerId="ADAL" clId="{053135A5-3431-406A-906C-0BA24729C401}" dt="2021-09-11T14:24:02.737" v="889" actId="26606"/>
          <ac:spMkLst>
            <pc:docMk/>
            <pc:sldMk cId="3818236073" sldId="283"/>
            <ac:spMk id="138" creationId="{0FD3EBBB-DFE8-4525-B1BF-BE7BBC8DFA7C}"/>
          </ac:spMkLst>
        </pc:spChg>
        <pc:spChg chg="add del">
          <ac:chgData name="Karin Wallin" userId="a53a3e56-087d-4617-8e27-a32f82201795" providerId="ADAL" clId="{053135A5-3431-406A-906C-0BA24729C401}" dt="2021-09-11T14:24:02.737" v="889" actId="26606"/>
          <ac:spMkLst>
            <pc:docMk/>
            <pc:sldMk cId="3818236073" sldId="283"/>
            <ac:spMk id="139" creationId="{A9362A14-6FB8-4FFC-AAA0-2E5AFF8A8D36}"/>
          </ac:spMkLst>
        </pc:spChg>
        <pc:spChg chg="add del">
          <ac:chgData name="Karin Wallin" userId="a53a3e56-087d-4617-8e27-a32f82201795" providerId="ADAL" clId="{053135A5-3431-406A-906C-0BA24729C401}" dt="2021-09-11T14:24:04.794" v="891" actId="26606"/>
          <ac:spMkLst>
            <pc:docMk/>
            <pc:sldMk cId="3818236073" sldId="283"/>
            <ac:spMk id="141" creationId="{9228552E-C8B1-4A80-8448-0787CE0FC704}"/>
          </ac:spMkLst>
        </pc:spChg>
        <pc:spChg chg="add del">
          <ac:chgData name="Karin Wallin" userId="a53a3e56-087d-4617-8e27-a32f82201795" providerId="ADAL" clId="{053135A5-3431-406A-906C-0BA24729C401}" dt="2021-09-11T14:41:00.425" v="1075" actId="26606"/>
          <ac:spMkLst>
            <pc:docMk/>
            <pc:sldMk cId="3818236073" sldId="283"/>
            <ac:spMk id="142" creationId="{55D4142C-5077-457F-A6AD-3FECFDB39685}"/>
          </ac:spMkLst>
        </pc:spChg>
        <pc:spChg chg="add del">
          <ac:chgData name="Karin Wallin" userId="a53a3e56-087d-4617-8e27-a32f82201795" providerId="ADAL" clId="{053135A5-3431-406A-906C-0BA24729C401}" dt="2021-09-11T14:24:08.935" v="893" actId="26606"/>
          <ac:spMkLst>
            <pc:docMk/>
            <pc:sldMk cId="3818236073" sldId="283"/>
            <ac:spMk id="143" creationId="{9F701746-0657-4467-BBD3-24051A715C25}"/>
          </ac:spMkLst>
        </pc:spChg>
        <pc:spChg chg="add del">
          <ac:chgData name="Karin Wallin" userId="a53a3e56-087d-4617-8e27-a32f82201795" providerId="ADAL" clId="{053135A5-3431-406A-906C-0BA24729C401}" dt="2021-09-11T14:24:08.935" v="893" actId="26606"/>
          <ac:spMkLst>
            <pc:docMk/>
            <pc:sldMk cId="3818236073" sldId="283"/>
            <ac:spMk id="144" creationId="{117BEB00-3E3D-4F08-AF56-DB0D22FB5F64}"/>
          </ac:spMkLst>
        </pc:spChg>
        <pc:spChg chg="add del">
          <ac:chgData name="Karin Wallin" userId="a53a3e56-087d-4617-8e27-a32f82201795" providerId="ADAL" clId="{053135A5-3431-406A-906C-0BA24729C401}" dt="2021-09-11T14:41:00.425" v="1075" actId="26606"/>
          <ac:spMkLst>
            <pc:docMk/>
            <pc:sldMk cId="3818236073" sldId="283"/>
            <ac:spMk id="145" creationId="{7A5F0580-5EE9-419F-96EE-B6529EF6E7D0}"/>
          </ac:spMkLst>
        </pc:spChg>
        <pc:spChg chg="add del">
          <ac:chgData name="Karin Wallin" userId="a53a3e56-087d-4617-8e27-a32f82201795" providerId="ADAL" clId="{053135A5-3431-406A-906C-0BA24729C401}" dt="2021-09-11T14:24:15.904" v="895" actId="26606"/>
          <ac:spMkLst>
            <pc:docMk/>
            <pc:sldMk cId="3818236073" sldId="283"/>
            <ac:spMk id="146" creationId="{7FEAE179-C525-48F3-AD47-0E9E2B6F2E2E}"/>
          </ac:spMkLst>
        </pc:spChg>
        <pc:spChg chg="add del">
          <ac:chgData name="Karin Wallin" userId="a53a3e56-087d-4617-8e27-a32f82201795" providerId="ADAL" clId="{053135A5-3431-406A-906C-0BA24729C401}" dt="2021-09-11T14:24:15.904" v="895" actId="26606"/>
          <ac:spMkLst>
            <pc:docMk/>
            <pc:sldMk cId="3818236073" sldId="283"/>
            <ac:spMk id="147" creationId="{95C8260E-968F-44E8-A823-ABB431311926}"/>
          </ac:spMkLst>
        </pc:spChg>
        <pc:spChg chg="add del">
          <ac:chgData name="Karin Wallin" userId="a53a3e56-087d-4617-8e27-a32f82201795" providerId="ADAL" clId="{053135A5-3431-406A-906C-0BA24729C401}" dt="2021-09-11T14:24:15.904" v="895" actId="26606"/>
          <ac:spMkLst>
            <pc:docMk/>
            <pc:sldMk cId="3818236073" sldId="283"/>
            <ac:spMk id="148" creationId="{2C1BBA94-3F40-40AA-8BB9-E69E25E537C1}"/>
          </ac:spMkLst>
        </pc:spChg>
        <pc:spChg chg="add del">
          <ac:chgData name="Karin Wallin" userId="a53a3e56-087d-4617-8e27-a32f82201795" providerId="ADAL" clId="{053135A5-3431-406A-906C-0BA24729C401}" dt="2021-09-11T14:24:15.904" v="895" actId="26606"/>
          <ac:spMkLst>
            <pc:docMk/>
            <pc:sldMk cId="3818236073" sldId="283"/>
            <ac:spMk id="149" creationId="{FE43805F-24A6-46A4-B19B-54F28347355C}"/>
          </ac:spMkLst>
        </pc:spChg>
        <pc:spChg chg="add del">
          <ac:chgData name="Karin Wallin" userId="a53a3e56-087d-4617-8e27-a32f82201795" providerId="ADAL" clId="{053135A5-3431-406A-906C-0BA24729C401}" dt="2021-09-11T14:42:09.485" v="1090" actId="26606"/>
          <ac:spMkLst>
            <pc:docMk/>
            <pc:sldMk cId="3818236073" sldId="283"/>
            <ac:spMk id="150" creationId="{3EBE8569-6AEC-4B8C-8D53-2DE337CDBA65}"/>
          </ac:spMkLst>
        </pc:spChg>
        <pc:spChg chg="add del">
          <ac:chgData name="Karin Wallin" userId="a53a3e56-087d-4617-8e27-a32f82201795" providerId="ADAL" clId="{053135A5-3431-406A-906C-0BA24729C401}" dt="2021-09-11T14:24:27.014" v="897" actId="26606"/>
          <ac:spMkLst>
            <pc:docMk/>
            <pc:sldMk cId="3818236073" sldId="283"/>
            <ac:spMk id="151" creationId="{9F701746-0657-4467-BBD3-24051A715C25}"/>
          </ac:spMkLst>
        </pc:spChg>
        <pc:spChg chg="add del">
          <ac:chgData name="Karin Wallin" userId="a53a3e56-087d-4617-8e27-a32f82201795" providerId="ADAL" clId="{053135A5-3431-406A-906C-0BA24729C401}" dt="2021-09-11T14:24:27.014" v="897" actId="26606"/>
          <ac:spMkLst>
            <pc:docMk/>
            <pc:sldMk cId="3818236073" sldId="283"/>
            <ac:spMk id="152" creationId="{117BEB00-3E3D-4F08-AF56-DB0D22FB5F64}"/>
          </ac:spMkLst>
        </pc:spChg>
        <pc:spChg chg="add del">
          <ac:chgData name="Karin Wallin" userId="a53a3e56-087d-4617-8e27-a32f82201795" providerId="ADAL" clId="{053135A5-3431-406A-906C-0BA24729C401}" dt="2021-09-11T14:42:09.485" v="1090" actId="26606"/>
          <ac:spMkLst>
            <pc:docMk/>
            <pc:sldMk cId="3818236073" sldId="283"/>
            <ac:spMk id="153" creationId="{55D4142C-5077-457F-A6AD-3FECFDB39685}"/>
          </ac:spMkLst>
        </pc:spChg>
        <pc:spChg chg="add del">
          <ac:chgData name="Karin Wallin" userId="a53a3e56-087d-4617-8e27-a32f82201795" providerId="ADAL" clId="{053135A5-3431-406A-906C-0BA24729C401}" dt="2021-09-11T14:24:32.545" v="899" actId="26606"/>
          <ac:spMkLst>
            <pc:docMk/>
            <pc:sldMk cId="3818236073" sldId="283"/>
            <ac:spMk id="154" creationId="{3BA513B0-82FF-4F41-8178-885375D1CFB5}"/>
          </ac:spMkLst>
        </pc:spChg>
        <pc:spChg chg="add del">
          <ac:chgData name="Karin Wallin" userId="a53a3e56-087d-4617-8e27-a32f82201795" providerId="ADAL" clId="{053135A5-3431-406A-906C-0BA24729C401}" dt="2021-09-11T14:42:09.485" v="1090" actId="26606"/>
          <ac:spMkLst>
            <pc:docMk/>
            <pc:sldMk cId="3818236073" sldId="283"/>
            <ac:spMk id="156" creationId="{7A5F0580-5EE9-419F-96EE-B6529EF6E7D0}"/>
          </ac:spMkLst>
        </pc:spChg>
        <pc:spChg chg="add del">
          <ac:chgData name="Karin Wallin" userId="a53a3e56-087d-4617-8e27-a32f82201795" providerId="ADAL" clId="{053135A5-3431-406A-906C-0BA24729C401}" dt="2021-09-11T14:41:43.275" v="1083" actId="26606"/>
          <ac:spMkLst>
            <pc:docMk/>
            <pc:sldMk cId="3818236073" sldId="283"/>
            <ac:spMk id="158" creationId="{E4F9F79B-A093-478E-96B5-EE02BC93A858}"/>
          </ac:spMkLst>
        </pc:spChg>
        <pc:spChg chg="add del">
          <ac:chgData name="Karin Wallin" userId="a53a3e56-087d-4617-8e27-a32f82201795" providerId="ADAL" clId="{053135A5-3431-406A-906C-0BA24729C401}" dt="2021-09-11T14:24:35.434" v="901" actId="26606"/>
          <ac:spMkLst>
            <pc:docMk/>
            <pc:sldMk cId="3818236073" sldId="283"/>
            <ac:spMk id="159" creationId="{8FC9BE17-9A7B-462D-AE50-3D8777387304}"/>
          </ac:spMkLst>
        </pc:spChg>
        <pc:spChg chg="add del">
          <ac:chgData name="Karin Wallin" userId="a53a3e56-087d-4617-8e27-a32f82201795" providerId="ADAL" clId="{053135A5-3431-406A-906C-0BA24729C401}" dt="2021-09-11T14:24:35.434" v="901" actId="26606"/>
          <ac:spMkLst>
            <pc:docMk/>
            <pc:sldMk cId="3818236073" sldId="283"/>
            <ac:spMk id="160" creationId="{3EBE8569-6AEC-4B8C-8D53-2DE337CDBA65}"/>
          </ac:spMkLst>
        </pc:spChg>
        <pc:spChg chg="add del">
          <ac:chgData name="Karin Wallin" userId="a53a3e56-087d-4617-8e27-a32f82201795" providerId="ADAL" clId="{053135A5-3431-406A-906C-0BA24729C401}" dt="2021-09-11T14:24:35.434" v="901" actId="26606"/>
          <ac:spMkLst>
            <pc:docMk/>
            <pc:sldMk cId="3818236073" sldId="283"/>
            <ac:spMk id="161" creationId="{55D4142C-5077-457F-A6AD-3FECFDB39685}"/>
          </ac:spMkLst>
        </pc:spChg>
        <pc:spChg chg="add del">
          <ac:chgData name="Karin Wallin" userId="a53a3e56-087d-4617-8e27-a32f82201795" providerId="ADAL" clId="{053135A5-3431-406A-906C-0BA24729C401}" dt="2021-09-11T14:24:35.434" v="901" actId="26606"/>
          <ac:spMkLst>
            <pc:docMk/>
            <pc:sldMk cId="3818236073" sldId="283"/>
            <ac:spMk id="162" creationId="{7A5F0580-5EE9-419F-96EE-B6529EF6E7D0}"/>
          </ac:spMkLst>
        </pc:spChg>
        <pc:spChg chg="add">
          <ac:chgData name="Karin Wallin" userId="a53a3e56-087d-4617-8e27-a32f82201795" providerId="ADAL" clId="{053135A5-3431-406A-906C-0BA24729C401}" dt="2021-09-11T14:42:09.485" v="1090" actId="26606"/>
          <ac:spMkLst>
            <pc:docMk/>
            <pc:sldMk cId="3818236073" sldId="283"/>
            <ac:spMk id="164" creationId="{B1595A09-E336-4D1B-9B3A-06A2287A54E2}"/>
          </ac:spMkLst>
        </pc:spChg>
        <pc:spChg chg="add del">
          <ac:chgData name="Karin Wallin" userId="a53a3e56-087d-4617-8e27-a32f82201795" providerId="ADAL" clId="{053135A5-3431-406A-906C-0BA24729C401}" dt="2021-09-11T14:41:43.275" v="1083" actId="26606"/>
          <ac:spMkLst>
            <pc:docMk/>
            <pc:sldMk cId="3818236073" sldId="283"/>
            <ac:spMk id="165" creationId="{F7194F93-1F71-4A70-9DF1-28F183771111}"/>
          </ac:spMkLst>
        </pc:spChg>
        <pc:spChg chg="add">
          <ac:chgData name="Karin Wallin" userId="a53a3e56-087d-4617-8e27-a32f82201795" providerId="ADAL" clId="{053135A5-3431-406A-906C-0BA24729C401}" dt="2021-09-11T14:42:09.485" v="1090" actId="26606"/>
          <ac:spMkLst>
            <pc:docMk/>
            <pc:sldMk cId="3818236073" sldId="283"/>
            <ac:spMk id="166" creationId="{3540989C-C7B8-473B-BF87-6F2DA6A90006}"/>
          </ac:spMkLst>
        </pc:spChg>
        <pc:spChg chg="add del">
          <ac:chgData name="Karin Wallin" userId="a53a3e56-087d-4617-8e27-a32f82201795" providerId="ADAL" clId="{053135A5-3431-406A-906C-0BA24729C401}" dt="2021-09-11T14:41:43.275" v="1083" actId="26606"/>
          <ac:spMkLst>
            <pc:docMk/>
            <pc:sldMk cId="3818236073" sldId="283"/>
            <ac:spMk id="167" creationId="{9BBC0C84-DC2A-43AE-9576-0A44295E8B9C}"/>
          </ac:spMkLst>
        </pc:spChg>
        <pc:spChg chg="add del">
          <ac:chgData name="Karin Wallin" userId="a53a3e56-087d-4617-8e27-a32f82201795" providerId="ADAL" clId="{053135A5-3431-406A-906C-0BA24729C401}" dt="2021-09-11T14:41:57.415" v="1087" actId="26606"/>
          <ac:spMkLst>
            <pc:docMk/>
            <pc:sldMk cId="3818236073" sldId="283"/>
            <ac:spMk id="171" creationId="{560AFAAC-EA6C-45A9-9E03-C9C9F0193B4F}"/>
          </ac:spMkLst>
        </pc:spChg>
        <pc:spChg chg="add del">
          <ac:chgData name="Karin Wallin" userId="a53a3e56-087d-4617-8e27-a32f82201795" providerId="ADAL" clId="{053135A5-3431-406A-906C-0BA24729C401}" dt="2021-09-11T14:41:57.415" v="1087" actId="26606"/>
          <ac:spMkLst>
            <pc:docMk/>
            <pc:sldMk cId="3818236073" sldId="283"/>
            <ac:spMk id="172" creationId="{83549E37-C86B-4401-90BD-D8BF83859F14}"/>
          </ac:spMkLst>
        </pc:spChg>
        <pc:spChg chg="add del">
          <ac:chgData name="Karin Wallin" userId="a53a3e56-087d-4617-8e27-a32f82201795" providerId="ADAL" clId="{053135A5-3431-406A-906C-0BA24729C401}" dt="2021-09-11T14:41:57.415" v="1087" actId="26606"/>
          <ac:spMkLst>
            <pc:docMk/>
            <pc:sldMk cId="3818236073" sldId="283"/>
            <ac:spMk id="173" creationId="{8A17784E-76D8-4521-A77D-0D2EBB923004}"/>
          </ac:spMkLst>
        </pc:spChg>
        <pc:spChg chg="add del">
          <ac:chgData name="Karin Wallin" userId="a53a3e56-087d-4617-8e27-a32f82201795" providerId="ADAL" clId="{053135A5-3431-406A-906C-0BA24729C401}" dt="2021-09-11T14:41:57.415" v="1087" actId="26606"/>
          <ac:spMkLst>
            <pc:docMk/>
            <pc:sldMk cId="3818236073" sldId="283"/>
            <ac:spMk id="174" creationId="{C0036C6B-F09C-4EAB-AE02-8D056EE74856}"/>
          </ac:spMkLst>
        </pc:spChg>
        <pc:spChg chg="add del">
          <ac:chgData name="Karin Wallin" userId="a53a3e56-087d-4617-8e27-a32f82201795" providerId="ADAL" clId="{053135A5-3431-406A-906C-0BA24729C401}" dt="2021-09-11T14:41:57.415" v="1087" actId="26606"/>
          <ac:spMkLst>
            <pc:docMk/>
            <pc:sldMk cId="3818236073" sldId="283"/>
            <ac:spMk id="175" creationId="{FC8D5885-2804-4D3C-BE31-902E4D3279B0}"/>
          </ac:spMkLst>
        </pc:spChg>
        <pc:grpChg chg="add del">
          <ac:chgData name="Karin Wallin" userId="a53a3e56-087d-4617-8e27-a32f82201795" providerId="ADAL" clId="{053135A5-3431-406A-906C-0BA24729C401}" dt="2021-09-11T14:22:56.204" v="869" actId="26606"/>
          <ac:grpSpMkLst>
            <pc:docMk/>
            <pc:sldMk cId="3818236073" sldId="283"/>
            <ac:grpSpMk id="70" creationId="{07EAA094-9CF6-4695-958A-33D9BCAA9474}"/>
          </ac:grpSpMkLst>
        </pc:grpChg>
        <pc:grpChg chg="add del">
          <ac:chgData name="Karin Wallin" userId="a53a3e56-087d-4617-8e27-a32f82201795" providerId="ADAL" clId="{053135A5-3431-406A-906C-0BA24729C401}" dt="2021-09-11T14:23:00.764" v="873" actId="26606"/>
          <ac:grpSpMkLst>
            <pc:docMk/>
            <pc:sldMk cId="3818236073" sldId="283"/>
            <ac:grpSpMk id="79" creationId="{D4469D90-62FA-49B2-981E-5305361D5A58}"/>
          </ac:grpSpMkLst>
        </pc:grpChg>
        <pc:grpChg chg="add del">
          <ac:chgData name="Karin Wallin" userId="a53a3e56-087d-4617-8e27-a32f82201795" providerId="ADAL" clId="{053135A5-3431-406A-906C-0BA24729C401}" dt="2021-09-11T14:23:40.155" v="881" actId="26606"/>
          <ac:grpSpMkLst>
            <pc:docMk/>
            <pc:sldMk cId="3818236073" sldId="283"/>
            <ac:grpSpMk id="95" creationId="{D8E9CF54-0466-4261-9E62-0249E60E1886}"/>
          </ac:grpSpMkLst>
        </pc:grpChg>
        <pc:grpChg chg="add del">
          <ac:chgData name="Karin Wallin" userId="a53a3e56-087d-4617-8e27-a32f82201795" providerId="ADAL" clId="{053135A5-3431-406A-906C-0BA24729C401}" dt="2021-09-11T14:37:01.525" v="1042" actId="26606"/>
          <ac:grpSpMkLst>
            <pc:docMk/>
            <pc:sldMk cId="3818236073" sldId="283"/>
            <ac:grpSpMk id="97" creationId="{07EAA094-9CF6-4695-958A-33D9BCAA9474}"/>
          </ac:grpSpMkLst>
        </pc:grpChg>
        <pc:grpChg chg="add del">
          <ac:chgData name="Karin Wallin" userId="a53a3e56-087d-4617-8e27-a32f82201795" providerId="ADAL" clId="{053135A5-3431-406A-906C-0BA24729C401}" dt="2021-09-11T14:23:49.374" v="885" actId="26606"/>
          <ac:grpSpMkLst>
            <pc:docMk/>
            <pc:sldMk cId="3818236073" sldId="283"/>
            <ac:grpSpMk id="116" creationId="{D8E9CF54-0466-4261-9E62-0249E60E1886}"/>
          </ac:grpSpMkLst>
        </pc:grpChg>
        <pc:grpChg chg="add del">
          <ac:chgData name="Karin Wallin" userId="a53a3e56-087d-4617-8e27-a32f82201795" providerId="ADAL" clId="{053135A5-3431-406A-906C-0BA24729C401}" dt="2021-09-11T14:24:32.545" v="899" actId="26606"/>
          <ac:grpSpMkLst>
            <pc:docMk/>
            <pc:sldMk cId="3818236073" sldId="283"/>
            <ac:grpSpMk id="155" creationId="{93DB8501-F9F2-4ACD-B56A-9019CD5006D6}"/>
          </ac:grpSpMkLst>
        </pc:grpChg>
        <pc:graphicFrameChg chg="add del mod">
          <ac:chgData name="Karin Wallin" userId="a53a3e56-087d-4617-8e27-a32f82201795" providerId="ADAL" clId="{053135A5-3431-406A-906C-0BA24729C401}" dt="2021-09-11T14:20:19.574" v="829" actId="478"/>
          <ac:graphicFrameMkLst>
            <pc:docMk/>
            <pc:sldMk cId="3818236073" sldId="283"/>
            <ac:graphicFrameMk id="10" creationId="{D1D688B5-118D-47A2-88A2-2CF0E0496570}"/>
          </ac:graphicFrameMkLst>
        </pc:graphicFrameChg>
        <pc:graphicFrameChg chg="add del mod">
          <ac:chgData name="Karin Wallin" userId="a53a3e56-087d-4617-8e27-a32f82201795" providerId="ADAL" clId="{053135A5-3431-406A-906C-0BA24729C401}" dt="2021-09-11T14:40:08.145" v="1058" actId="478"/>
          <ac:graphicFrameMkLst>
            <pc:docMk/>
            <pc:sldMk cId="3818236073" sldId="283"/>
            <ac:graphicFrameMk id="135" creationId="{D1D688B5-118D-47A2-88A2-2CF0E0496570}"/>
          </ac:graphicFrameMkLst>
        </pc:graphicFrameChg>
        <pc:picChg chg="add del mod ord">
          <ac:chgData name="Karin Wallin" userId="a53a3e56-087d-4617-8e27-a32f82201795" providerId="ADAL" clId="{053135A5-3431-406A-906C-0BA24729C401}" dt="2021-09-11T14:41:14.175" v="1079" actId="478"/>
          <ac:picMkLst>
            <pc:docMk/>
            <pc:sldMk cId="3818236073" sldId="283"/>
            <ac:picMk id="2" creationId="{81372FED-AD90-4796-AECD-48499B296387}"/>
          </ac:picMkLst>
        </pc:picChg>
        <pc:picChg chg="add mod ord">
          <ac:chgData name="Karin Wallin" userId="a53a3e56-087d-4617-8e27-a32f82201795" providerId="ADAL" clId="{053135A5-3431-406A-906C-0BA24729C401}" dt="2021-09-11T14:51:43.545" v="1232" actId="1076"/>
          <ac:picMkLst>
            <pc:docMk/>
            <pc:sldMk cId="3818236073" sldId="283"/>
            <ac:picMk id="3" creationId="{5B5DB7DE-EB34-4B14-9F18-8289B00277F4}"/>
          </ac:picMkLst>
        </pc:picChg>
        <pc:picChg chg="add del mod ord">
          <ac:chgData name="Karin Wallin" userId="a53a3e56-087d-4617-8e27-a32f82201795" providerId="ADAL" clId="{053135A5-3431-406A-906C-0BA24729C401}" dt="2021-09-11T14:37:21.745" v="1045" actId="478"/>
          <ac:picMkLst>
            <pc:docMk/>
            <pc:sldMk cId="3818236073" sldId="283"/>
            <ac:picMk id="11" creationId="{09309AAA-D7E7-4BD2-8505-5D6FE56AB98E}"/>
          </ac:picMkLst>
        </pc:picChg>
        <pc:picChg chg="add del mod ord">
          <ac:chgData name="Karin Wallin" userId="a53a3e56-087d-4617-8e27-a32f82201795" providerId="ADAL" clId="{053135A5-3431-406A-906C-0BA24729C401}" dt="2021-09-11T14:39:38.576" v="1051" actId="478"/>
          <ac:picMkLst>
            <pc:docMk/>
            <pc:sldMk cId="3818236073" sldId="283"/>
            <ac:picMk id="129" creationId="{FEE61259-E079-4BD1-BA88-97181F120B83}"/>
          </ac:picMkLst>
        </pc:picChg>
        <pc:cxnChg chg="del">
          <ac:chgData name="Karin Wallin" userId="a53a3e56-087d-4617-8e27-a32f82201795" providerId="ADAL" clId="{053135A5-3431-406A-906C-0BA24729C401}" dt="2021-09-11T14:17:07.754" v="814"/>
          <ac:cxnSpMkLst>
            <pc:docMk/>
            <pc:sldMk cId="3818236073" sldId="283"/>
            <ac:cxnSpMk id="52" creationId="{23AAC9B5-8015-485C-ACF9-A750390E9A56}"/>
          </ac:cxnSpMkLst>
        </pc:cxnChg>
        <pc:cxnChg chg="add del">
          <ac:chgData name="Karin Wallin" userId="a53a3e56-087d-4617-8e27-a32f82201795" providerId="ADAL" clId="{053135A5-3431-406A-906C-0BA24729C401}" dt="2021-09-11T14:22:44.504" v="865" actId="26606"/>
          <ac:cxnSpMkLst>
            <pc:docMk/>
            <pc:sldMk cId="3818236073" sldId="283"/>
            <ac:cxnSpMk id="65" creationId="{20E3A342-4D61-4E3F-AF90-1AB42AEB96CC}"/>
          </ac:cxnSpMkLst>
        </pc:cxnChg>
        <pc:cxnChg chg="add del">
          <ac:chgData name="Karin Wallin" userId="a53a3e56-087d-4617-8e27-a32f82201795" providerId="ADAL" clId="{053135A5-3431-406A-906C-0BA24729C401}" dt="2021-09-11T14:22:52.254" v="867" actId="26606"/>
          <ac:cxnSpMkLst>
            <pc:docMk/>
            <pc:sldMk cId="3818236073" sldId="283"/>
            <ac:cxnSpMk id="67" creationId="{E4A809D5-3600-46D4-A466-67F2349A54FB}"/>
          </ac:cxnSpMkLst>
        </pc:cxnChg>
        <pc:cxnChg chg="add del">
          <ac:chgData name="Karin Wallin" userId="a53a3e56-087d-4617-8e27-a32f82201795" providerId="ADAL" clId="{053135A5-3431-406A-906C-0BA24729C401}" dt="2021-09-11T14:24:55.024" v="907" actId="26606"/>
          <ac:cxnSpMkLst>
            <pc:docMk/>
            <pc:sldMk cId="3818236073" sldId="283"/>
            <ac:cxnSpMk id="68" creationId="{20E3A342-4D61-4E3F-AF90-1AB42AEB96CC}"/>
          </ac:cxnSpMkLst>
        </pc:cxnChg>
        <pc:cxnChg chg="add del">
          <ac:chgData name="Karin Wallin" userId="a53a3e56-087d-4617-8e27-a32f82201795" providerId="ADAL" clId="{053135A5-3431-406A-906C-0BA24729C401}" dt="2021-09-11T14:25:01.464" v="911" actId="26606"/>
          <ac:cxnSpMkLst>
            <pc:docMk/>
            <pc:sldMk cId="3818236073" sldId="283"/>
            <ac:cxnSpMk id="84" creationId="{E4A809D5-3600-46D4-A466-67F2349A54FB}"/>
          </ac:cxnSpMkLst>
        </pc:cxnChg>
        <pc:cxnChg chg="add del">
          <ac:chgData name="Karin Wallin" userId="a53a3e56-087d-4617-8e27-a32f82201795" providerId="ADAL" clId="{053135A5-3431-406A-906C-0BA24729C401}" dt="2021-09-11T14:41:09.255" v="1078" actId="26606"/>
          <ac:cxnSpMkLst>
            <pc:docMk/>
            <pc:sldMk cId="3818236073" sldId="283"/>
            <ac:cxnSpMk id="119" creationId="{E4A809D5-3600-46D4-A466-67F2349A54FB}"/>
          </ac:cxnSpMkLst>
        </pc:cxnChg>
        <pc:cxnChg chg="add del">
          <ac:chgData name="Karin Wallin" userId="a53a3e56-087d-4617-8e27-a32f82201795" providerId="ADAL" clId="{053135A5-3431-406A-906C-0BA24729C401}" dt="2021-09-11T14:40:29.495" v="1067" actId="26606"/>
          <ac:cxnSpMkLst>
            <pc:docMk/>
            <pc:sldMk cId="3818236073" sldId="283"/>
            <ac:cxnSpMk id="122" creationId="{E4A809D5-3600-46D4-A466-67F2349A54FB}"/>
          </ac:cxnSpMkLst>
        </pc:cxnChg>
        <pc:cxnChg chg="add del">
          <ac:chgData name="Karin Wallin" userId="a53a3e56-087d-4617-8e27-a32f82201795" providerId="ADAL" clId="{053135A5-3431-406A-906C-0BA24729C401}" dt="2021-09-11T14:40:23.590" v="1063" actId="26606"/>
          <ac:cxnSpMkLst>
            <pc:docMk/>
            <pc:sldMk cId="3818236073" sldId="283"/>
            <ac:cxnSpMk id="140" creationId="{E4A809D5-3600-46D4-A466-67F2349A54FB}"/>
          </ac:cxnSpMkLst>
        </pc:cxnChg>
        <pc:cxnChg chg="add del">
          <ac:chgData name="Karin Wallin" userId="a53a3e56-087d-4617-8e27-a32f82201795" providerId="ADAL" clId="{053135A5-3431-406A-906C-0BA24729C401}" dt="2021-09-11T14:41:43.275" v="1083" actId="26606"/>
          <ac:cxnSpMkLst>
            <pc:docMk/>
            <pc:sldMk cId="3818236073" sldId="283"/>
            <ac:cxnSpMk id="163" creationId="{D4C22394-EBC2-4FAF-A555-6C02D589EED7}"/>
          </ac:cxnSpMkLst>
        </pc:cxnChg>
        <pc:cxnChg chg="add del">
          <ac:chgData name="Karin Wallin" userId="a53a3e56-087d-4617-8e27-a32f82201795" providerId="ADAL" clId="{053135A5-3431-406A-906C-0BA24729C401}" dt="2021-09-11T14:41:52.495" v="1085" actId="26606"/>
          <ac:cxnSpMkLst>
            <pc:docMk/>
            <pc:sldMk cId="3818236073" sldId="283"/>
            <ac:cxnSpMk id="169" creationId="{E4A809D5-3600-46D4-A466-67F2349A54FB}"/>
          </ac:cxnSpMkLst>
        </pc:cxnChg>
      </pc:sldChg>
      <pc:sldChg chg="add del">
        <pc:chgData name="Karin Wallin" userId="a53a3e56-087d-4617-8e27-a32f82201795" providerId="ADAL" clId="{053135A5-3431-406A-906C-0BA24729C401}" dt="2021-09-11T14:11:49.776" v="786"/>
        <pc:sldMkLst>
          <pc:docMk/>
          <pc:sldMk cId="4018511308" sldId="283"/>
        </pc:sldMkLst>
      </pc:sldChg>
      <pc:sldChg chg="delSp add del setBg delDesignElem">
        <pc:chgData name="Karin Wallin" userId="a53a3e56-087d-4617-8e27-a32f82201795" providerId="ADAL" clId="{053135A5-3431-406A-906C-0BA24729C401}" dt="2021-09-11T14:28:20.615" v="940" actId="47"/>
        <pc:sldMkLst>
          <pc:docMk/>
          <pc:sldMk cId="664187327" sldId="284"/>
        </pc:sldMkLst>
        <pc:spChg chg="del">
          <ac:chgData name="Karin Wallin" userId="a53a3e56-087d-4617-8e27-a32f82201795" providerId="ADAL" clId="{053135A5-3431-406A-906C-0BA24729C401}" dt="2021-09-11T14:27:10.344" v="936"/>
          <ac:spMkLst>
            <pc:docMk/>
            <pc:sldMk cId="664187327" sldId="284"/>
            <ac:spMk id="96" creationId="{2B566528-1B12-4246-9431-5C2D7D081168}"/>
          </ac:spMkLst>
        </pc:spChg>
        <pc:spChg chg="del">
          <ac:chgData name="Karin Wallin" userId="a53a3e56-087d-4617-8e27-a32f82201795" providerId="ADAL" clId="{053135A5-3431-406A-906C-0BA24729C401}" dt="2021-09-11T14:27:10.344" v="936"/>
          <ac:spMkLst>
            <pc:docMk/>
            <pc:sldMk cId="664187327" sldId="284"/>
            <ac:spMk id="100" creationId="{D3F51FEB-38FB-4F6C-9F7B-2F2AFAB65463}"/>
          </ac:spMkLst>
        </pc:spChg>
        <pc:spChg chg="del">
          <ac:chgData name="Karin Wallin" userId="a53a3e56-087d-4617-8e27-a32f82201795" providerId="ADAL" clId="{053135A5-3431-406A-906C-0BA24729C401}" dt="2021-09-11T14:27:10.344" v="936"/>
          <ac:spMkLst>
            <pc:docMk/>
            <pc:sldMk cId="664187327" sldId="284"/>
            <ac:spMk id="101" creationId="{1E547BA6-BAE0-43BB-A7CA-60F69CE252F0}"/>
          </ac:spMkLst>
        </pc:spChg>
        <pc:grpChg chg="del">
          <ac:chgData name="Karin Wallin" userId="a53a3e56-087d-4617-8e27-a32f82201795" providerId="ADAL" clId="{053135A5-3431-406A-906C-0BA24729C401}" dt="2021-09-11T14:27:10.344" v="936"/>
          <ac:grpSpMkLst>
            <pc:docMk/>
            <pc:sldMk cId="664187327" sldId="284"/>
            <ac:grpSpMk id="97" creationId="{07EAA094-9CF6-4695-958A-33D9BCAA9474}"/>
          </ac:grpSpMkLst>
        </pc:grpChg>
      </pc:sldChg>
      <pc:sldChg chg="addSp delSp modSp add del mod setBg delDesignElem chgLayout">
        <pc:chgData name="Karin Wallin" userId="a53a3e56-087d-4617-8e27-a32f82201795" providerId="ADAL" clId="{053135A5-3431-406A-906C-0BA24729C401}" dt="2021-09-11T14:55:37.468" v="1275" actId="47"/>
        <pc:sldMkLst>
          <pc:docMk/>
          <pc:sldMk cId="4124964168" sldId="284"/>
        </pc:sldMkLst>
        <pc:spChg chg="add del mod ord">
          <ac:chgData name="Karin Wallin" userId="a53a3e56-087d-4617-8e27-a32f82201795" providerId="ADAL" clId="{053135A5-3431-406A-906C-0BA24729C401}" dt="2021-09-11T14:53:01.517" v="1247" actId="478"/>
          <ac:spMkLst>
            <pc:docMk/>
            <pc:sldMk cId="4124964168" sldId="284"/>
            <ac:spMk id="2" creationId="{D6443C17-9FBE-4A56-858A-B426FEEA1859}"/>
          </ac:spMkLst>
        </pc:spChg>
        <pc:spChg chg="add mod ord">
          <ac:chgData name="Karin Wallin" userId="a53a3e56-087d-4617-8e27-a32f82201795" providerId="ADAL" clId="{053135A5-3431-406A-906C-0BA24729C401}" dt="2021-09-11T14:52:59.710" v="1246" actId="6264"/>
          <ac:spMkLst>
            <pc:docMk/>
            <pc:sldMk cId="4124964168" sldId="284"/>
            <ac:spMk id="3" creationId="{88EAA5B1-E256-4C2F-9244-952991DF10D1}"/>
          </ac:spMkLst>
        </pc:spChg>
        <pc:spChg chg="del">
          <ac:chgData name="Karin Wallin" userId="a53a3e56-087d-4617-8e27-a32f82201795" providerId="ADAL" clId="{053135A5-3431-406A-906C-0BA24729C401}" dt="2021-09-11T14:53:04.881" v="1248" actId="478"/>
          <ac:spMkLst>
            <pc:docMk/>
            <pc:sldMk cId="4124964168" sldId="284"/>
            <ac:spMk id="36" creationId="{00000000-0000-0000-0000-000000000000}"/>
          </ac:spMkLst>
        </pc:spChg>
        <pc:spChg chg="del">
          <ac:chgData name="Karin Wallin" userId="a53a3e56-087d-4617-8e27-a32f82201795" providerId="ADAL" clId="{053135A5-3431-406A-906C-0BA24729C401}" dt="2021-09-11T14:52:37.861" v="1245"/>
          <ac:spMkLst>
            <pc:docMk/>
            <pc:sldMk cId="4124964168" sldId="284"/>
            <ac:spMk id="51" creationId="{E45B1D5C-0827-4AF0-8186-11FC5A8B8B92}"/>
          </ac:spMkLst>
        </pc:spChg>
        <pc:spChg chg="del">
          <ac:chgData name="Karin Wallin" userId="a53a3e56-087d-4617-8e27-a32f82201795" providerId="ADAL" clId="{053135A5-3431-406A-906C-0BA24729C401}" dt="2021-09-11T14:52:37.861" v="1245"/>
          <ac:spMkLst>
            <pc:docMk/>
            <pc:sldMk cId="4124964168" sldId="284"/>
            <ac:spMk id="53" creationId="{99413ED5-9ED4-4772-BCE4-2BCAE6B12E35}"/>
          </ac:spMkLst>
        </pc:spChg>
        <pc:spChg chg="del">
          <ac:chgData name="Karin Wallin" userId="a53a3e56-087d-4617-8e27-a32f82201795" providerId="ADAL" clId="{053135A5-3431-406A-906C-0BA24729C401}" dt="2021-09-11T14:52:37.861" v="1245"/>
          <ac:spMkLst>
            <pc:docMk/>
            <pc:sldMk cId="4124964168" sldId="284"/>
            <ac:spMk id="55" creationId="{04357C93-F0CB-4A1C-8F77-4E9063789819}"/>
          </ac:spMkLst>
        </pc:spChg>
        <pc:spChg chg="del">
          <ac:chgData name="Karin Wallin" userId="a53a3e56-087d-4617-8e27-a32f82201795" providerId="ADAL" clId="{053135A5-3431-406A-906C-0BA24729C401}" dt="2021-09-11T14:52:37.861" v="1245"/>
          <ac:spMkLst>
            <pc:docMk/>
            <pc:sldMk cId="4124964168" sldId="284"/>
            <ac:spMk id="57" creationId="{90F533E9-6690-41A8-A372-4C6C622D028D}"/>
          </ac:spMkLst>
        </pc:spChg>
      </pc:sldChg>
      <pc:sldChg chg="delSp add del setBg delDesignElem">
        <pc:chgData name="Karin Wallin" userId="a53a3e56-087d-4617-8e27-a32f82201795" providerId="ADAL" clId="{053135A5-3431-406A-906C-0BA24729C401}" dt="2021-09-11T14:28:20.615" v="940" actId="47"/>
        <pc:sldMkLst>
          <pc:docMk/>
          <pc:sldMk cId="1093728544" sldId="285"/>
        </pc:sldMkLst>
        <pc:spChg chg="del">
          <ac:chgData name="Karin Wallin" userId="a53a3e56-087d-4617-8e27-a32f82201795" providerId="ADAL" clId="{053135A5-3431-406A-906C-0BA24729C401}" dt="2021-09-11T14:27:19.385" v="938"/>
          <ac:spMkLst>
            <pc:docMk/>
            <pc:sldMk cId="1093728544" sldId="285"/>
            <ac:spMk id="96" creationId="{2B566528-1B12-4246-9431-5C2D7D081168}"/>
          </ac:spMkLst>
        </pc:spChg>
        <pc:spChg chg="del">
          <ac:chgData name="Karin Wallin" userId="a53a3e56-087d-4617-8e27-a32f82201795" providerId="ADAL" clId="{053135A5-3431-406A-906C-0BA24729C401}" dt="2021-09-11T14:27:19.385" v="938"/>
          <ac:spMkLst>
            <pc:docMk/>
            <pc:sldMk cId="1093728544" sldId="285"/>
            <ac:spMk id="100" creationId="{D3F51FEB-38FB-4F6C-9F7B-2F2AFAB65463}"/>
          </ac:spMkLst>
        </pc:spChg>
        <pc:spChg chg="del">
          <ac:chgData name="Karin Wallin" userId="a53a3e56-087d-4617-8e27-a32f82201795" providerId="ADAL" clId="{053135A5-3431-406A-906C-0BA24729C401}" dt="2021-09-11T14:27:19.385" v="938"/>
          <ac:spMkLst>
            <pc:docMk/>
            <pc:sldMk cId="1093728544" sldId="285"/>
            <ac:spMk id="101" creationId="{1E547BA6-BAE0-43BB-A7CA-60F69CE252F0}"/>
          </ac:spMkLst>
        </pc:spChg>
        <pc:grpChg chg="del">
          <ac:chgData name="Karin Wallin" userId="a53a3e56-087d-4617-8e27-a32f82201795" providerId="ADAL" clId="{053135A5-3431-406A-906C-0BA24729C401}" dt="2021-09-11T14:27:19.385" v="938"/>
          <ac:grpSpMkLst>
            <pc:docMk/>
            <pc:sldMk cId="1093728544" sldId="285"/>
            <ac:grpSpMk id="97" creationId="{07EAA094-9CF6-4695-958A-33D9BCAA9474}"/>
          </ac:grpSpMkLst>
        </pc:grpChg>
      </pc:sldChg>
      <pc:sldChg chg="addSp delSp modSp add del mod">
        <pc:chgData name="Karin Wallin" userId="a53a3e56-087d-4617-8e27-a32f82201795" providerId="ADAL" clId="{053135A5-3431-406A-906C-0BA24729C401}" dt="2021-09-11T16:12:32.152" v="2537" actId="47"/>
        <pc:sldMkLst>
          <pc:docMk/>
          <pc:sldMk cId="4242585539" sldId="285"/>
        </pc:sldMkLst>
        <pc:spChg chg="add del mod">
          <ac:chgData name="Karin Wallin" userId="a53a3e56-087d-4617-8e27-a32f82201795" providerId="ADAL" clId="{053135A5-3431-406A-906C-0BA24729C401}" dt="2021-09-11T14:57:34.063" v="1289" actId="26606"/>
          <ac:spMkLst>
            <pc:docMk/>
            <pc:sldMk cId="4242585539" sldId="285"/>
            <ac:spMk id="36" creationId="{00000000-0000-0000-0000-000000000000}"/>
          </ac:spMkLst>
        </pc:spChg>
        <pc:graphicFrameChg chg="add del">
          <ac:chgData name="Karin Wallin" userId="a53a3e56-087d-4617-8e27-a32f82201795" providerId="ADAL" clId="{053135A5-3431-406A-906C-0BA24729C401}" dt="2021-09-11T14:57:24.919" v="1283" actId="26606"/>
          <ac:graphicFrameMkLst>
            <pc:docMk/>
            <pc:sldMk cId="4242585539" sldId="285"/>
            <ac:graphicFrameMk id="59" creationId="{8730E687-7249-4D11-B7FE-065F3884E545}"/>
          </ac:graphicFrameMkLst>
        </pc:graphicFrameChg>
        <pc:graphicFrameChg chg="add del">
          <ac:chgData name="Karin Wallin" userId="a53a3e56-087d-4617-8e27-a32f82201795" providerId="ADAL" clId="{053135A5-3431-406A-906C-0BA24729C401}" dt="2021-09-11T14:57:25.737" v="1285" actId="26606"/>
          <ac:graphicFrameMkLst>
            <pc:docMk/>
            <pc:sldMk cId="4242585539" sldId="285"/>
            <ac:graphicFrameMk id="61" creationId="{C971046A-34B8-44C2-A062-D2B5E59D7F58}"/>
          </ac:graphicFrameMkLst>
        </pc:graphicFrameChg>
        <pc:graphicFrameChg chg="add del">
          <ac:chgData name="Karin Wallin" userId="a53a3e56-087d-4617-8e27-a32f82201795" providerId="ADAL" clId="{053135A5-3431-406A-906C-0BA24729C401}" dt="2021-09-11T14:57:29.063" v="1287" actId="26606"/>
          <ac:graphicFrameMkLst>
            <pc:docMk/>
            <pc:sldMk cId="4242585539" sldId="285"/>
            <ac:graphicFrameMk id="63" creationId="{BCA898EC-53F5-4CB7-9B97-94375DDD729B}"/>
          </ac:graphicFrameMkLst>
        </pc:graphicFrameChg>
        <pc:graphicFrameChg chg="add del">
          <ac:chgData name="Karin Wallin" userId="a53a3e56-087d-4617-8e27-a32f82201795" providerId="ADAL" clId="{053135A5-3431-406A-906C-0BA24729C401}" dt="2021-09-11T14:57:34.063" v="1289" actId="26606"/>
          <ac:graphicFrameMkLst>
            <pc:docMk/>
            <pc:sldMk cId="4242585539" sldId="285"/>
            <ac:graphicFrameMk id="65" creationId="{B3F41506-68DC-4ED6-BB05-C302D5188886}"/>
          </ac:graphicFrameMkLst>
        </pc:graphicFrameChg>
      </pc:sldChg>
      <pc:sldChg chg="addSp delSp modSp add del mod ord modMedia delAnim">
        <pc:chgData name="Karin Wallin" userId="a53a3e56-087d-4617-8e27-a32f82201795" providerId="ADAL" clId="{053135A5-3431-406A-906C-0BA24729C401}" dt="2021-09-11T14:48:20.993" v="1169" actId="47"/>
        <pc:sldMkLst>
          <pc:docMk/>
          <pc:sldMk cId="1706673071" sldId="286"/>
        </pc:sldMkLst>
        <pc:spChg chg="mod">
          <ac:chgData name="Karin Wallin" userId="a53a3e56-087d-4617-8e27-a32f82201795" providerId="ADAL" clId="{053135A5-3431-406A-906C-0BA24729C401}" dt="2021-09-11T14:47:04.726" v="1164" actId="26606"/>
          <ac:spMkLst>
            <pc:docMk/>
            <pc:sldMk cId="1706673071" sldId="286"/>
            <ac:spMk id="27" creationId="{B04CB010-685F-4DA4-983B-074BE8490555}"/>
          </ac:spMkLst>
        </pc:spChg>
        <pc:spChg chg="del">
          <ac:chgData name="Karin Wallin" userId="a53a3e56-087d-4617-8e27-a32f82201795" providerId="ADAL" clId="{053135A5-3431-406A-906C-0BA24729C401}" dt="2021-09-11T14:28:31.885" v="941" actId="478"/>
          <ac:spMkLst>
            <pc:docMk/>
            <pc:sldMk cId="1706673071" sldId="286"/>
            <ac:spMk id="46" creationId="{00000000-0000-0000-0000-000000000000}"/>
          </ac:spMkLst>
        </pc:spChg>
        <pc:spChg chg="del">
          <ac:chgData name="Karin Wallin" userId="a53a3e56-087d-4617-8e27-a32f82201795" providerId="ADAL" clId="{053135A5-3431-406A-906C-0BA24729C401}" dt="2021-09-11T14:42:51.466" v="1096" actId="26606"/>
          <ac:spMkLst>
            <pc:docMk/>
            <pc:sldMk cId="1706673071" sldId="286"/>
            <ac:spMk id="96" creationId="{2B566528-1B12-4246-9431-5C2D7D081168}"/>
          </ac:spMkLst>
        </pc:spChg>
        <pc:spChg chg="add del">
          <ac:chgData name="Karin Wallin" userId="a53a3e56-087d-4617-8e27-a32f82201795" providerId="ADAL" clId="{053135A5-3431-406A-906C-0BA24729C401}" dt="2021-09-11T14:46:09.017" v="1143" actId="26606"/>
          <ac:spMkLst>
            <pc:docMk/>
            <pc:sldMk cId="1706673071" sldId="286"/>
            <ac:spMk id="99" creationId="{943CAA20-3569-4189-9E48-239A229A86CA}"/>
          </ac:spMkLst>
        </pc:spChg>
        <pc:spChg chg="del">
          <ac:chgData name="Karin Wallin" userId="a53a3e56-087d-4617-8e27-a32f82201795" providerId="ADAL" clId="{053135A5-3431-406A-906C-0BA24729C401}" dt="2021-09-11T14:42:51.466" v="1096" actId="26606"/>
          <ac:spMkLst>
            <pc:docMk/>
            <pc:sldMk cId="1706673071" sldId="286"/>
            <ac:spMk id="100" creationId="{D3F51FEB-38FB-4F6C-9F7B-2F2AFAB65463}"/>
          </ac:spMkLst>
        </pc:spChg>
        <pc:spChg chg="del">
          <ac:chgData name="Karin Wallin" userId="a53a3e56-087d-4617-8e27-a32f82201795" providerId="ADAL" clId="{053135A5-3431-406A-906C-0BA24729C401}" dt="2021-09-11T14:42:51.466" v="1096" actId="26606"/>
          <ac:spMkLst>
            <pc:docMk/>
            <pc:sldMk cId="1706673071" sldId="286"/>
            <ac:spMk id="101" creationId="{1E547BA6-BAE0-43BB-A7CA-60F69CE252F0}"/>
          </ac:spMkLst>
        </pc:spChg>
        <pc:spChg chg="add del">
          <ac:chgData name="Karin Wallin" userId="a53a3e56-087d-4617-8e27-a32f82201795" providerId="ADAL" clId="{053135A5-3431-406A-906C-0BA24729C401}" dt="2021-09-11T14:46:06.781" v="1141" actId="26606"/>
          <ac:spMkLst>
            <pc:docMk/>
            <pc:sldMk cId="1706673071" sldId="286"/>
            <ac:spMk id="102" creationId="{5683D043-25BB-4AC9-8130-641179672614}"/>
          </ac:spMkLst>
        </pc:spChg>
        <pc:spChg chg="add del">
          <ac:chgData name="Karin Wallin" userId="a53a3e56-087d-4617-8e27-a32f82201795" providerId="ADAL" clId="{053135A5-3431-406A-906C-0BA24729C401}" dt="2021-09-11T14:45:21.073" v="1123" actId="26606"/>
          <ac:spMkLst>
            <pc:docMk/>
            <pc:sldMk cId="1706673071" sldId="286"/>
            <ac:spMk id="103" creationId="{C7F28D52-2A5F-4D23-81AE-7CB8B591C7AF}"/>
          </ac:spMkLst>
        </pc:spChg>
        <pc:spChg chg="add del">
          <ac:chgData name="Karin Wallin" userId="a53a3e56-087d-4617-8e27-a32f82201795" providerId="ADAL" clId="{053135A5-3431-406A-906C-0BA24729C401}" dt="2021-09-11T14:46:06.781" v="1141" actId="26606"/>
          <ac:spMkLst>
            <pc:docMk/>
            <pc:sldMk cId="1706673071" sldId="286"/>
            <ac:spMk id="104" creationId="{AA61CCAC-6875-474C-8E9E-F57ABF078C2B}"/>
          </ac:spMkLst>
        </pc:spChg>
        <pc:spChg chg="add del">
          <ac:chgData name="Karin Wallin" userId="a53a3e56-087d-4617-8e27-a32f82201795" providerId="ADAL" clId="{053135A5-3431-406A-906C-0BA24729C401}" dt="2021-09-11T14:45:21.073" v="1123" actId="26606"/>
          <ac:spMkLst>
            <pc:docMk/>
            <pc:sldMk cId="1706673071" sldId="286"/>
            <ac:spMk id="105" creationId="{3629484E-3792-4B3D-89AD-7C8A1ED0E0D4}"/>
          </ac:spMkLst>
        </pc:spChg>
        <pc:spChg chg="add del">
          <ac:chgData name="Karin Wallin" userId="a53a3e56-087d-4617-8e27-a32f82201795" providerId="ADAL" clId="{053135A5-3431-406A-906C-0BA24729C401}" dt="2021-09-11T14:44:03.795" v="1118" actId="26606"/>
          <ac:spMkLst>
            <pc:docMk/>
            <pc:sldMk cId="1706673071" sldId="286"/>
            <ac:spMk id="106" creationId="{E91DC736-0EF8-4F87-9146-EBF1D2EE4D3D}"/>
          </ac:spMkLst>
        </pc:spChg>
        <pc:spChg chg="add del">
          <ac:chgData name="Karin Wallin" userId="a53a3e56-087d-4617-8e27-a32f82201795" providerId="ADAL" clId="{053135A5-3431-406A-906C-0BA24729C401}" dt="2021-09-11T14:44:03.795" v="1118" actId="26606"/>
          <ac:spMkLst>
            <pc:docMk/>
            <pc:sldMk cId="1706673071" sldId="286"/>
            <ac:spMk id="108" creationId="{097CD68E-23E3-4007-8847-CD0944C4F7BE}"/>
          </ac:spMkLst>
        </pc:spChg>
        <pc:spChg chg="add del">
          <ac:chgData name="Karin Wallin" userId="a53a3e56-087d-4617-8e27-a32f82201795" providerId="ADAL" clId="{053135A5-3431-406A-906C-0BA24729C401}" dt="2021-09-11T14:44:03.795" v="1118" actId="26606"/>
          <ac:spMkLst>
            <pc:docMk/>
            <pc:sldMk cId="1706673071" sldId="286"/>
            <ac:spMk id="110" creationId="{AF2F604E-43BE-4DC3-B983-E071523364F8}"/>
          </ac:spMkLst>
        </pc:spChg>
        <pc:spChg chg="add del">
          <ac:chgData name="Karin Wallin" userId="a53a3e56-087d-4617-8e27-a32f82201795" providerId="ADAL" clId="{053135A5-3431-406A-906C-0BA24729C401}" dt="2021-09-11T14:44:03.795" v="1118" actId="26606"/>
          <ac:spMkLst>
            <pc:docMk/>
            <pc:sldMk cId="1706673071" sldId="286"/>
            <ac:spMk id="112" creationId="{08C9B587-E65E-4B52-B37C-ABEBB6E87928}"/>
          </ac:spMkLst>
        </pc:spChg>
        <pc:spChg chg="add del">
          <ac:chgData name="Karin Wallin" userId="a53a3e56-087d-4617-8e27-a32f82201795" providerId="ADAL" clId="{053135A5-3431-406A-906C-0BA24729C401}" dt="2021-09-11T14:43:17.975" v="1099" actId="26606"/>
          <ac:spMkLst>
            <pc:docMk/>
            <pc:sldMk cId="1706673071" sldId="286"/>
            <ac:spMk id="117" creationId="{37C89E4B-3C9F-44B9-8B86-D9E3D112D8EC}"/>
          </ac:spMkLst>
        </pc:spChg>
        <pc:spChg chg="add del">
          <ac:chgData name="Karin Wallin" userId="a53a3e56-087d-4617-8e27-a32f82201795" providerId="ADAL" clId="{053135A5-3431-406A-906C-0BA24729C401}" dt="2021-09-11T14:43:19.885" v="1101" actId="26606"/>
          <ac:spMkLst>
            <pc:docMk/>
            <pc:sldMk cId="1706673071" sldId="286"/>
            <ac:spMk id="123" creationId="{06DA9DF9-31F7-4056-B42E-878CC92417B8}"/>
          </ac:spMkLst>
        </pc:spChg>
        <pc:spChg chg="add del">
          <ac:chgData name="Karin Wallin" userId="a53a3e56-087d-4617-8e27-a32f82201795" providerId="ADAL" clId="{053135A5-3431-406A-906C-0BA24729C401}" dt="2021-09-11T14:43:29.810" v="1103" actId="26606"/>
          <ac:spMkLst>
            <pc:docMk/>
            <pc:sldMk cId="1706673071" sldId="286"/>
            <ac:spMk id="125" creationId="{9B7AD9F6-8CE7-4299-8FC6-328F4DCD3FF9}"/>
          </ac:spMkLst>
        </pc:spChg>
        <pc:spChg chg="add del">
          <ac:chgData name="Karin Wallin" userId="a53a3e56-087d-4617-8e27-a32f82201795" providerId="ADAL" clId="{053135A5-3431-406A-906C-0BA24729C401}" dt="2021-09-11T14:43:29.810" v="1103" actId="26606"/>
          <ac:spMkLst>
            <pc:docMk/>
            <pc:sldMk cId="1706673071" sldId="286"/>
            <ac:spMk id="126" creationId="{F49775AF-8896-43EE-92C6-83497D6DC56F}"/>
          </ac:spMkLst>
        </pc:spChg>
        <pc:spChg chg="add del">
          <ac:chgData name="Karin Wallin" userId="a53a3e56-087d-4617-8e27-a32f82201795" providerId="ADAL" clId="{053135A5-3431-406A-906C-0BA24729C401}" dt="2021-09-11T14:43:34.085" v="1105" actId="26606"/>
          <ac:spMkLst>
            <pc:docMk/>
            <pc:sldMk cId="1706673071" sldId="286"/>
            <ac:spMk id="128" creationId="{665DBBEF-238B-476B-96AB-8AAC3224ECEA}"/>
          </ac:spMkLst>
        </pc:spChg>
        <pc:spChg chg="add del">
          <ac:chgData name="Karin Wallin" userId="a53a3e56-087d-4617-8e27-a32f82201795" providerId="ADAL" clId="{053135A5-3431-406A-906C-0BA24729C401}" dt="2021-09-11T14:43:34.085" v="1105" actId="26606"/>
          <ac:spMkLst>
            <pc:docMk/>
            <pc:sldMk cId="1706673071" sldId="286"/>
            <ac:spMk id="129" creationId="{3FCFB1DE-0B7E-48CC-BA90-B2AB0889F9D6}"/>
          </ac:spMkLst>
        </pc:spChg>
        <pc:spChg chg="add del">
          <ac:chgData name="Karin Wallin" userId="a53a3e56-087d-4617-8e27-a32f82201795" providerId="ADAL" clId="{053135A5-3431-406A-906C-0BA24729C401}" dt="2021-09-11T14:43:45.215" v="1107" actId="26606"/>
          <ac:spMkLst>
            <pc:docMk/>
            <pc:sldMk cId="1706673071" sldId="286"/>
            <ac:spMk id="131" creationId="{0E2F58BF-12E5-4B5A-AD25-4DAAA2742A7B}"/>
          </ac:spMkLst>
        </pc:spChg>
        <pc:spChg chg="add del">
          <ac:chgData name="Karin Wallin" userId="a53a3e56-087d-4617-8e27-a32f82201795" providerId="ADAL" clId="{053135A5-3431-406A-906C-0BA24729C401}" dt="2021-09-11T14:43:45.215" v="1107" actId="26606"/>
          <ac:spMkLst>
            <pc:docMk/>
            <pc:sldMk cId="1706673071" sldId="286"/>
            <ac:spMk id="132" creationId="{AF2F604E-43BE-4DC3-B983-E071523364F8}"/>
          </ac:spMkLst>
        </pc:spChg>
        <pc:spChg chg="add del">
          <ac:chgData name="Karin Wallin" userId="a53a3e56-087d-4617-8e27-a32f82201795" providerId="ADAL" clId="{053135A5-3431-406A-906C-0BA24729C401}" dt="2021-09-11T14:43:45.215" v="1107" actId="26606"/>
          <ac:spMkLst>
            <pc:docMk/>
            <pc:sldMk cId="1706673071" sldId="286"/>
            <ac:spMk id="133" creationId="{08C9B587-E65E-4B52-B37C-ABEBB6E87928}"/>
          </ac:spMkLst>
        </pc:spChg>
        <pc:spChg chg="add del">
          <ac:chgData name="Karin Wallin" userId="a53a3e56-087d-4617-8e27-a32f82201795" providerId="ADAL" clId="{053135A5-3431-406A-906C-0BA24729C401}" dt="2021-09-11T14:43:49.345" v="1109" actId="26606"/>
          <ac:spMkLst>
            <pc:docMk/>
            <pc:sldMk cId="1706673071" sldId="286"/>
            <ac:spMk id="135" creationId="{665DBBEF-238B-476B-96AB-8AAC3224ECEA}"/>
          </ac:spMkLst>
        </pc:spChg>
        <pc:spChg chg="add del">
          <ac:chgData name="Karin Wallin" userId="a53a3e56-087d-4617-8e27-a32f82201795" providerId="ADAL" clId="{053135A5-3431-406A-906C-0BA24729C401}" dt="2021-09-11T14:43:49.345" v="1109" actId="26606"/>
          <ac:spMkLst>
            <pc:docMk/>
            <pc:sldMk cId="1706673071" sldId="286"/>
            <ac:spMk id="136" creationId="{3FCFB1DE-0B7E-48CC-BA90-B2AB0889F9D6}"/>
          </ac:spMkLst>
        </pc:spChg>
        <pc:spChg chg="add del">
          <ac:chgData name="Karin Wallin" userId="a53a3e56-087d-4617-8e27-a32f82201795" providerId="ADAL" clId="{053135A5-3431-406A-906C-0BA24729C401}" dt="2021-09-11T14:43:51.705" v="1111" actId="26606"/>
          <ac:spMkLst>
            <pc:docMk/>
            <pc:sldMk cId="1706673071" sldId="286"/>
            <ac:spMk id="138" creationId="{0E2F58BF-12E5-4B5A-AD25-4DAAA2742A7B}"/>
          </ac:spMkLst>
        </pc:spChg>
        <pc:spChg chg="add del">
          <ac:chgData name="Karin Wallin" userId="a53a3e56-087d-4617-8e27-a32f82201795" providerId="ADAL" clId="{053135A5-3431-406A-906C-0BA24729C401}" dt="2021-09-11T14:43:51.705" v="1111" actId="26606"/>
          <ac:spMkLst>
            <pc:docMk/>
            <pc:sldMk cId="1706673071" sldId="286"/>
            <ac:spMk id="139" creationId="{AF2F604E-43BE-4DC3-B983-E071523364F8}"/>
          </ac:spMkLst>
        </pc:spChg>
        <pc:spChg chg="add del">
          <ac:chgData name="Karin Wallin" userId="a53a3e56-087d-4617-8e27-a32f82201795" providerId="ADAL" clId="{053135A5-3431-406A-906C-0BA24729C401}" dt="2021-09-11T14:43:51.705" v="1111" actId="26606"/>
          <ac:spMkLst>
            <pc:docMk/>
            <pc:sldMk cId="1706673071" sldId="286"/>
            <ac:spMk id="140" creationId="{08C9B587-E65E-4B52-B37C-ABEBB6E87928}"/>
          </ac:spMkLst>
        </pc:spChg>
        <pc:spChg chg="add del">
          <ac:chgData name="Karin Wallin" userId="a53a3e56-087d-4617-8e27-a32f82201795" providerId="ADAL" clId="{053135A5-3431-406A-906C-0BA24729C401}" dt="2021-09-11T14:43:55.735" v="1113" actId="26606"/>
          <ac:spMkLst>
            <pc:docMk/>
            <pc:sldMk cId="1706673071" sldId="286"/>
            <ac:spMk id="142" creationId="{665DBBEF-238B-476B-96AB-8AAC3224ECEA}"/>
          </ac:spMkLst>
        </pc:spChg>
        <pc:spChg chg="add del">
          <ac:chgData name="Karin Wallin" userId="a53a3e56-087d-4617-8e27-a32f82201795" providerId="ADAL" clId="{053135A5-3431-406A-906C-0BA24729C401}" dt="2021-09-11T14:43:55.735" v="1113" actId="26606"/>
          <ac:spMkLst>
            <pc:docMk/>
            <pc:sldMk cId="1706673071" sldId="286"/>
            <ac:spMk id="143" creationId="{3FCFB1DE-0B7E-48CC-BA90-B2AB0889F9D6}"/>
          </ac:spMkLst>
        </pc:spChg>
        <pc:spChg chg="add del">
          <ac:chgData name="Karin Wallin" userId="a53a3e56-087d-4617-8e27-a32f82201795" providerId="ADAL" clId="{053135A5-3431-406A-906C-0BA24729C401}" dt="2021-09-11T14:43:58.505" v="1115" actId="26606"/>
          <ac:spMkLst>
            <pc:docMk/>
            <pc:sldMk cId="1706673071" sldId="286"/>
            <ac:spMk id="145" creationId="{9B7AD9F6-8CE7-4299-8FC6-328F4DCD3FF9}"/>
          </ac:spMkLst>
        </pc:spChg>
        <pc:spChg chg="add del">
          <ac:chgData name="Karin Wallin" userId="a53a3e56-087d-4617-8e27-a32f82201795" providerId="ADAL" clId="{053135A5-3431-406A-906C-0BA24729C401}" dt="2021-09-11T14:43:58.505" v="1115" actId="26606"/>
          <ac:spMkLst>
            <pc:docMk/>
            <pc:sldMk cId="1706673071" sldId="286"/>
            <ac:spMk id="146" creationId="{F49775AF-8896-43EE-92C6-83497D6DC56F}"/>
          </ac:spMkLst>
        </pc:spChg>
        <pc:spChg chg="add del">
          <ac:chgData name="Karin Wallin" userId="a53a3e56-087d-4617-8e27-a32f82201795" providerId="ADAL" clId="{053135A5-3431-406A-906C-0BA24729C401}" dt="2021-09-11T14:44:03.790" v="1117" actId="26606"/>
          <ac:spMkLst>
            <pc:docMk/>
            <pc:sldMk cId="1706673071" sldId="286"/>
            <ac:spMk id="148" creationId="{0E2F58BF-12E5-4B5A-AD25-4DAAA2742A7B}"/>
          </ac:spMkLst>
        </pc:spChg>
        <pc:spChg chg="add del">
          <ac:chgData name="Karin Wallin" userId="a53a3e56-087d-4617-8e27-a32f82201795" providerId="ADAL" clId="{053135A5-3431-406A-906C-0BA24729C401}" dt="2021-09-11T14:44:03.790" v="1117" actId="26606"/>
          <ac:spMkLst>
            <pc:docMk/>
            <pc:sldMk cId="1706673071" sldId="286"/>
            <ac:spMk id="149" creationId="{AF2F604E-43BE-4DC3-B983-E071523364F8}"/>
          </ac:spMkLst>
        </pc:spChg>
        <pc:spChg chg="add del">
          <ac:chgData name="Karin Wallin" userId="a53a3e56-087d-4617-8e27-a32f82201795" providerId="ADAL" clId="{053135A5-3431-406A-906C-0BA24729C401}" dt="2021-09-11T14:44:03.790" v="1117" actId="26606"/>
          <ac:spMkLst>
            <pc:docMk/>
            <pc:sldMk cId="1706673071" sldId="286"/>
            <ac:spMk id="150" creationId="{08C9B587-E65E-4B52-B37C-ABEBB6E87928}"/>
          </ac:spMkLst>
        </pc:spChg>
        <pc:spChg chg="add del">
          <ac:chgData name="Karin Wallin" userId="a53a3e56-087d-4617-8e27-a32f82201795" providerId="ADAL" clId="{053135A5-3431-406A-906C-0BA24729C401}" dt="2021-09-11T14:45:06.163" v="1120" actId="26606"/>
          <ac:spMkLst>
            <pc:docMk/>
            <pc:sldMk cId="1706673071" sldId="286"/>
            <ac:spMk id="152" creationId="{E91DC736-0EF8-4F87-9146-EBF1D2EE4D3D}"/>
          </ac:spMkLst>
        </pc:spChg>
        <pc:spChg chg="add del">
          <ac:chgData name="Karin Wallin" userId="a53a3e56-087d-4617-8e27-a32f82201795" providerId="ADAL" clId="{053135A5-3431-406A-906C-0BA24729C401}" dt="2021-09-11T14:45:06.163" v="1120" actId="26606"/>
          <ac:spMkLst>
            <pc:docMk/>
            <pc:sldMk cId="1706673071" sldId="286"/>
            <ac:spMk id="153" creationId="{097CD68E-23E3-4007-8847-CD0944C4F7BE}"/>
          </ac:spMkLst>
        </pc:spChg>
        <pc:spChg chg="add del">
          <ac:chgData name="Karin Wallin" userId="a53a3e56-087d-4617-8e27-a32f82201795" providerId="ADAL" clId="{053135A5-3431-406A-906C-0BA24729C401}" dt="2021-09-11T14:45:06.163" v="1120" actId="26606"/>
          <ac:spMkLst>
            <pc:docMk/>
            <pc:sldMk cId="1706673071" sldId="286"/>
            <ac:spMk id="154" creationId="{AF2F604E-43BE-4DC3-B983-E071523364F8}"/>
          </ac:spMkLst>
        </pc:spChg>
        <pc:spChg chg="add del">
          <ac:chgData name="Karin Wallin" userId="a53a3e56-087d-4617-8e27-a32f82201795" providerId="ADAL" clId="{053135A5-3431-406A-906C-0BA24729C401}" dt="2021-09-11T14:45:06.163" v="1120" actId="26606"/>
          <ac:spMkLst>
            <pc:docMk/>
            <pc:sldMk cId="1706673071" sldId="286"/>
            <ac:spMk id="155" creationId="{08C9B587-E65E-4B52-B37C-ABEBB6E87928}"/>
          </ac:spMkLst>
        </pc:spChg>
        <pc:spChg chg="add del">
          <ac:chgData name="Karin Wallin" userId="a53a3e56-087d-4617-8e27-a32f82201795" providerId="ADAL" clId="{053135A5-3431-406A-906C-0BA24729C401}" dt="2021-09-11T14:47:04.726" v="1164" actId="26606"/>
          <ac:spMkLst>
            <pc:docMk/>
            <pc:sldMk cId="1706673071" sldId="286"/>
            <ac:spMk id="157" creationId="{9B7AD9F6-8CE7-4299-8FC6-328F4DCD3FF9}"/>
          </ac:spMkLst>
        </pc:spChg>
        <pc:spChg chg="add del">
          <ac:chgData name="Karin Wallin" userId="a53a3e56-087d-4617-8e27-a32f82201795" providerId="ADAL" clId="{053135A5-3431-406A-906C-0BA24729C401}" dt="2021-09-11T14:47:04.726" v="1164" actId="26606"/>
          <ac:spMkLst>
            <pc:docMk/>
            <pc:sldMk cId="1706673071" sldId="286"/>
            <ac:spMk id="158" creationId="{F49775AF-8896-43EE-92C6-83497D6DC56F}"/>
          </ac:spMkLst>
        </pc:spChg>
        <pc:spChg chg="add del">
          <ac:chgData name="Karin Wallin" userId="a53a3e56-087d-4617-8e27-a32f82201795" providerId="ADAL" clId="{053135A5-3431-406A-906C-0BA24729C401}" dt="2021-09-11T14:45:21.073" v="1123" actId="26606"/>
          <ac:spMkLst>
            <pc:docMk/>
            <pc:sldMk cId="1706673071" sldId="286"/>
            <ac:spMk id="160" creationId="{FFD48BC7-DC40-47DE-87EE-9F4B6ECB9ABB}"/>
          </ac:spMkLst>
        </pc:spChg>
        <pc:spChg chg="add del">
          <ac:chgData name="Karin Wallin" userId="a53a3e56-087d-4617-8e27-a32f82201795" providerId="ADAL" clId="{053135A5-3431-406A-906C-0BA24729C401}" dt="2021-09-11T14:45:21.073" v="1123" actId="26606"/>
          <ac:spMkLst>
            <pc:docMk/>
            <pc:sldMk cId="1706673071" sldId="286"/>
            <ac:spMk id="161" creationId="{E502BBC7-2C76-46F3-BC24-5985BC13DB88}"/>
          </ac:spMkLst>
        </pc:spChg>
        <pc:spChg chg="add del">
          <ac:chgData name="Karin Wallin" userId="a53a3e56-087d-4617-8e27-a32f82201795" providerId="ADAL" clId="{053135A5-3431-406A-906C-0BA24729C401}" dt="2021-09-11T14:45:29.787" v="1125" actId="26606"/>
          <ac:spMkLst>
            <pc:docMk/>
            <pc:sldMk cId="1706673071" sldId="286"/>
            <ac:spMk id="163" creationId="{4522B21E-B2B9-4C72-9A71-C87EFD137480}"/>
          </ac:spMkLst>
        </pc:spChg>
        <pc:spChg chg="add del">
          <ac:chgData name="Karin Wallin" userId="a53a3e56-087d-4617-8e27-a32f82201795" providerId="ADAL" clId="{053135A5-3431-406A-906C-0BA24729C401}" dt="2021-09-11T14:45:29.787" v="1125" actId="26606"/>
          <ac:spMkLst>
            <pc:docMk/>
            <pc:sldMk cId="1706673071" sldId="286"/>
            <ac:spMk id="164" creationId="{5EB7D2A2-F448-44D4-938C-DC84CBCB3B1E}"/>
          </ac:spMkLst>
        </pc:spChg>
        <pc:spChg chg="add del">
          <ac:chgData name="Karin Wallin" userId="a53a3e56-087d-4617-8e27-a32f82201795" providerId="ADAL" clId="{053135A5-3431-406A-906C-0BA24729C401}" dt="2021-09-11T14:45:29.787" v="1125" actId="26606"/>
          <ac:spMkLst>
            <pc:docMk/>
            <pc:sldMk cId="1706673071" sldId="286"/>
            <ac:spMk id="165" creationId="{871AEA07-1E14-44B4-8E55-64EF049CD66F}"/>
          </ac:spMkLst>
        </pc:spChg>
        <pc:spChg chg="add del">
          <ac:chgData name="Karin Wallin" userId="a53a3e56-087d-4617-8e27-a32f82201795" providerId="ADAL" clId="{053135A5-3431-406A-906C-0BA24729C401}" dt="2021-09-11T14:45:30.266" v="1127" actId="26606"/>
          <ac:spMkLst>
            <pc:docMk/>
            <pc:sldMk cId="1706673071" sldId="286"/>
            <ac:spMk id="168" creationId="{C27D7A02-907B-496F-BA7E-AA3780733CA7}"/>
          </ac:spMkLst>
        </pc:spChg>
        <pc:spChg chg="add del">
          <ac:chgData name="Karin Wallin" userId="a53a3e56-087d-4617-8e27-a32f82201795" providerId="ADAL" clId="{053135A5-3431-406A-906C-0BA24729C401}" dt="2021-09-11T14:45:30.266" v="1127" actId="26606"/>
          <ac:spMkLst>
            <pc:docMk/>
            <pc:sldMk cId="1706673071" sldId="286"/>
            <ac:spMk id="169" creationId="{0FBA5268-0AE7-4CAD-9537-D0EB09E76406}"/>
          </ac:spMkLst>
        </pc:spChg>
        <pc:spChg chg="add del">
          <ac:chgData name="Karin Wallin" userId="a53a3e56-087d-4617-8e27-a32f82201795" providerId="ADAL" clId="{053135A5-3431-406A-906C-0BA24729C401}" dt="2021-09-11T14:45:30.266" v="1127" actId="26606"/>
          <ac:spMkLst>
            <pc:docMk/>
            <pc:sldMk cId="1706673071" sldId="286"/>
            <ac:spMk id="170" creationId="{088D065B-39DA-4077-B9CF-E489CE4C0169}"/>
          </ac:spMkLst>
        </pc:spChg>
        <pc:spChg chg="add del">
          <ac:chgData name="Karin Wallin" userId="a53a3e56-087d-4617-8e27-a32f82201795" providerId="ADAL" clId="{053135A5-3431-406A-906C-0BA24729C401}" dt="2021-09-11T14:45:38.813" v="1129" actId="26606"/>
          <ac:spMkLst>
            <pc:docMk/>
            <pc:sldMk cId="1706673071" sldId="286"/>
            <ac:spMk id="172" creationId="{9B6CD22E-2269-419F-9E81-016EA035D4C1}"/>
          </ac:spMkLst>
        </pc:spChg>
        <pc:spChg chg="add del">
          <ac:chgData name="Karin Wallin" userId="a53a3e56-087d-4617-8e27-a32f82201795" providerId="ADAL" clId="{053135A5-3431-406A-906C-0BA24729C401}" dt="2021-09-11T14:45:38.813" v="1129" actId="26606"/>
          <ac:spMkLst>
            <pc:docMk/>
            <pc:sldMk cId="1706673071" sldId="286"/>
            <ac:spMk id="173" creationId="{AA607D34-E2A9-4595-9DB2-5472E077CA49}"/>
          </ac:spMkLst>
        </pc:spChg>
        <pc:spChg chg="add del">
          <ac:chgData name="Karin Wallin" userId="a53a3e56-087d-4617-8e27-a32f82201795" providerId="ADAL" clId="{053135A5-3431-406A-906C-0BA24729C401}" dt="2021-09-11T14:45:38.813" v="1129" actId="26606"/>
          <ac:spMkLst>
            <pc:docMk/>
            <pc:sldMk cId="1706673071" sldId="286"/>
            <ac:spMk id="174" creationId="{63DAB858-5A0C-4AFF-AAC6-705EDF8DB733}"/>
          </ac:spMkLst>
        </pc:spChg>
        <pc:spChg chg="add del">
          <ac:chgData name="Karin Wallin" userId="a53a3e56-087d-4617-8e27-a32f82201795" providerId="ADAL" clId="{053135A5-3431-406A-906C-0BA24729C401}" dt="2021-09-11T14:45:38.813" v="1129" actId="26606"/>
          <ac:spMkLst>
            <pc:docMk/>
            <pc:sldMk cId="1706673071" sldId="286"/>
            <ac:spMk id="175" creationId="{8FFD9892-EDE5-4886-A313-66099DA8C8F1}"/>
          </ac:spMkLst>
        </pc:spChg>
        <pc:spChg chg="add del">
          <ac:chgData name="Karin Wallin" userId="a53a3e56-087d-4617-8e27-a32f82201795" providerId="ADAL" clId="{053135A5-3431-406A-906C-0BA24729C401}" dt="2021-09-11T14:45:43.254" v="1131" actId="26606"/>
          <ac:spMkLst>
            <pc:docMk/>
            <pc:sldMk cId="1706673071" sldId="286"/>
            <ac:spMk id="177" creationId="{4522B21E-B2B9-4C72-9A71-C87EFD137480}"/>
          </ac:spMkLst>
        </pc:spChg>
        <pc:spChg chg="add del">
          <ac:chgData name="Karin Wallin" userId="a53a3e56-087d-4617-8e27-a32f82201795" providerId="ADAL" clId="{053135A5-3431-406A-906C-0BA24729C401}" dt="2021-09-11T14:45:43.254" v="1131" actId="26606"/>
          <ac:spMkLst>
            <pc:docMk/>
            <pc:sldMk cId="1706673071" sldId="286"/>
            <ac:spMk id="178" creationId="{5EB7D2A2-F448-44D4-938C-DC84CBCB3B1E}"/>
          </ac:spMkLst>
        </pc:spChg>
        <pc:spChg chg="add del">
          <ac:chgData name="Karin Wallin" userId="a53a3e56-087d-4617-8e27-a32f82201795" providerId="ADAL" clId="{053135A5-3431-406A-906C-0BA24729C401}" dt="2021-09-11T14:45:43.254" v="1131" actId="26606"/>
          <ac:spMkLst>
            <pc:docMk/>
            <pc:sldMk cId="1706673071" sldId="286"/>
            <ac:spMk id="179" creationId="{871AEA07-1E14-44B4-8E55-64EF049CD66F}"/>
          </ac:spMkLst>
        </pc:spChg>
        <pc:spChg chg="add del">
          <ac:chgData name="Karin Wallin" userId="a53a3e56-087d-4617-8e27-a32f82201795" providerId="ADAL" clId="{053135A5-3431-406A-906C-0BA24729C401}" dt="2021-09-11T14:45:45.261" v="1133" actId="26606"/>
          <ac:spMkLst>
            <pc:docMk/>
            <pc:sldMk cId="1706673071" sldId="286"/>
            <ac:spMk id="182" creationId="{934F1179-B481-4F9E-BCA3-AFB972070F83}"/>
          </ac:spMkLst>
        </pc:spChg>
        <pc:spChg chg="add del">
          <ac:chgData name="Karin Wallin" userId="a53a3e56-087d-4617-8e27-a32f82201795" providerId="ADAL" clId="{053135A5-3431-406A-906C-0BA24729C401}" dt="2021-09-11T14:45:45.261" v="1133" actId="26606"/>
          <ac:spMkLst>
            <pc:docMk/>
            <pc:sldMk cId="1706673071" sldId="286"/>
            <ac:spMk id="183" creationId="{827DC2C4-B485-428A-BF4A-472D2967F47F}"/>
          </ac:spMkLst>
        </pc:spChg>
        <pc:spChg chg="add del">
          <ac:chgData name="Karin Wallin" userId="a53a3e56-087d-4617-8e27-a32f82201795" providerId="ADAL" clId="{053135A5-3431-406A-906C-0BA24729C401}" dt="2021-09-11T14:45:45.261" v="1133" actId="26606"/>
          <ac:spMkLst>
            <pc:docMk/>
            <pc:sldMk cId="1706673071" sldId="286"/>
            <ac:spMk id="184" creationId="{EE04B5EB-F158-4507-90DD-BD23620C7CC9}"/>
          </ac:spMkLst>
        </pc:spChg>
        <pc:spChg chg="add del">
          <ac:chgData name="Karin Wallin" userId="a53a3e56-087d-4617-8e27-a32f82201795" providerId="ADAL" clId="{053135A5-3431-406A-906C-0BA24729C401}" dt="2021-09-11T14:45:50.678" v="1135" actId="26606"/>
          <ac:spMkLst>
            <pc:docMk/>
            <pc:sldMk cId="1706673071" sldId="286"/>
            <ac:spMk id="186" creationId="{9B6CD22E-2269-419F-9E81-016EA035D4C1}"/>
          </ac:spMkLst>
        </pc:spChg>
        <pc:spChg chg="add del">
          <ac:chgData name="Karin Wallin" userId="a53a3e56-087d-4617-8e27-a32f82201795" providerId="ADAL" clId="{053135A5-3431-406A-906C-0BA24729C401}" dt="2021-09-11T14:45:50.678" v="1135" actId="26606"/>
          <ac:spMkLst>
            <pc:docMk/>
            <pc:sldMk cId="1706673071" sldId="286"/>
            <ac:spMk id="187" creationId="{AA607D34-E2A9-4595-9DB2-5472E077CA49}"/>
          </ac:spMkLst>
        </pc:spChg>
        <pc:spChg chg="add del">
          <ac:chgData name="Karin Wallin" userId="a53a3e56-087d-4617-8e27-a32f82201795" providerId="ADAL" clId="{053135A5-3431-406A-906C-0BA24729C401}" dt="2021-09-11T14:45:50.678" v="1135" actId="26606"/>
          <ac:spMkLst>
            <pc:docMk/>
            <pc:sldMk cId="1706673071" sldId="286"/>
            <ac:spMk id="188" creationId="{63DAB858-5A0C-4AFF-AAC6-705EDF8DB733}"/>
          </ac:spMkLst>
        </pc:spChg>
        <pc:spChg chg="add del">
          <ac:chgData name="Karin Wallin" userId="a53a3e56-087d-4617-8e27-a32f82201795" providerId="ADAL" clId="{053135A5-3431-406A-906C-0BA24729C401}" dt="2021-09-11T14:45:50.678" v="1135" actId="26606"/>
          <ac:spMkLst>
            <pc:docMk/>
            <pc:sldMk cId="1706673071" sldId="286"/>
            <ac:spMk id="189" creationId="{8FFD9892-EDE5-4886-A313-66099DA8C8F1}"/>
          </ac:spMkLst>
        </pc:spChg>
        <pc:spChg chg="add del">
          <ac:chgData name="Karin Wallin" userId="a53a3e56-087d-4617-8e27-a32f82201795" providerId="ADAL" clId="{053135A5-3431-406A-906C-0BA24729C401}" dt="2021-09-11T14:46:01.292" v="1137" actId="26606"/>
          <ac:spMkLst>
            <pc:docMk/>
            <pc:sldMk cId="1706673071" sldId="286"/>
            <ac:spMk id="191" creationId="{BAD76F3E-3A97-486B-B402-44400A8B9173}"/>
          </ac:spMkLst>
        </pc:spChg>
        <pc:spChg chg="add del">
          <ac:chgData name="Karin Wallin" userId="a53a3e56-087d-4617-8e27-a32f82201795" providerId="ADAL" clId="{053135A5-3431-406A-906C-0BA24729C401}" dt="2021-09-11T14:46:01.292" v="1137" actId="26606"/>
          <ac:spMkLst>
            <pc:docMk/>
            <pc:sldMk cId="1706673071" sldId="286"/>
            <ac:spMk id="192" creationId="{391F6B52-91F4-4AEB-B6DB-29FEBCF28C8B}"/>
          </ac:spMkLst>
        </pc:spChg>
        <pc:spChg chg="add del">
          <ac:chgData name="Karin Wallin" userId="a53a3e56-087d-4617-8e27-a32f82201795" providerId="ADAL" clId="{053135A5-3431-406A-906C-0BA24729C401}" dt="2021-09-11T14:46:01.292" v="1137" actId="26606"/>
          <ac:spMkLst>
            <pc:docMk/>
            <pc:sldMk cId="1706673071" sldId="286"/>
            <ac:spMk id="193" creationId="{2CD6F061-7C53-44F4-9794-953DB70A451B}"/>
          </ac:spMkLst>
        </pc:spChg>
        <pc:spChg chg="add del">
          <ac:chgData name="Karin Wallin" userId="a53a3e56-087d-4617-8e27-a32f82201795" providerId="ADAL" clId="{053135A5-3431-406A-906C-0BA24729C401}" dt="2021-09-11T14:46:06.781" v="1141" actId="26606"/>
          <ac:spMkLst>
            <pc:docMk/>
            <pc:sldMk cId="1706673071" sldId="286"/>
            <ac:spMk id="195" creationId="{E0AE394F-AFF1-4485-AF1F-7387A2F041AA}"/>
          </ac:spMkLst>
        </pc:spChg>
        <pc:spChg chg="add del">
          <ac:chgData name="Karin Wallin" userId="a53a3e56-087d-4617-8e27-a32f82201795" providerId="ADAL" clId="{053135A5-3431-406A-906C-0BA24729C401}" dt="2021-09-11T14:46:09.017" v="1143" actId="26606"/>
          <ac:spMkLst>
            <pc:docMk/>
            <pc:sldMk cId="1706673071" sldId="286"/>
            <ac:spMk id="198" creationId="{DA542B6D-E775-4832-91DC-2D20F857813A}"/>
          </ac:spMkLst>
        </pc:spChg>
        <pc:spChg chg="add del">
          <ac:chgData name="Karin Wallin" userId="a53a3e56-087d-4617-8e27-a32f82201795" providerId="ADAL" clId="{053135A5-3431-406A-906C-0BA24729C401}" dt="2021-09-11T14:46:09.750" v="1145" actId="26606"/>
          <ac:spMkLst>
            <pc:docMk/>
            <pc:sldMk cId="1706673071" sldId="286"/>
            <ac:spMk id="200" creationId="{54A6836E-C603-43CB-9DA7-89D8E3FA3838}"/>
          </ac:spMkLst>
        </pc:spChg>
        <pc:spChg chg="add del">
          <ac:chgData name="Karin Wallin" userId="a53a3e56-087d-4617-8e27-a32f82201795" providerId="ADAL" clId="{053135A5-3431-406A-906C-0BA24729C401}" dt="2021-09-11T14:46:09.750" v="1145" actId="26606"/>
          <ac:spMkLst>
            <pc:docMk/>
            <pc:sldMk cId="1706673071" sldId="286"/>
            <ac:spMk id="201" creationId="{296007DD-F9BF-4F0F-B8C6-C514B2841971}"/>
          </ac:spMkLst>
        </pc:spChg>
        <pc:spChg chg="add del">
          <ac:chgData name="Karin Wallin" userId="a53a3e56-087d-4617-8e27-a32f82201795" providerId="ADAL" clId="{053135A5-3431-406A-906C-0BA24729C401}" dt="2021-09-11T14:46:15.765" v="1147" actId="26606"/>
          <ac:spMkLst>
            <pc:docMk/>
            <pc:sldMk cId="1706673071" sldId="286"/>
            <ac:spMk id="209" creationId="{238410E7-D4B4-41AD-88B3-EB385D8A8FAF}"/>
          </ac:spMkLst>
        </pc:spChg>
        <pc:spChg chg="add del">
          <ac:chgData name="Karin Wallin" userId="a53a3e56-087d-4617-8e27-a32f82201795" providerId="ADAL" clId="{053135A5-3431-406A-906C-0BA24729C401}" dt="2021-09-11T14:46:15.765" v="1147" actId="26606"/>
          <ac:spMkLst>
            <pc:docMk/>
            <pc:sldMk cId="1706673071" sldId="286"/>
            <ac:spMk id="210" creationId="{284A8429-F65A-490D-96E4-1158D3E8A026}"/>
          </ac:spMkLst>
        </pc:spChg>
        <pc:spChg chg="add del">
          <ac:chgData name="Karin Wallin" userId="a53a3e56-087d-4617-8e27-a32f82201795" providerId="ADAL" clId="{053135A5-3431-406A-906C-0BA24729C401}" dt="2021-09-11T14:46:15.765" v="1147" actId="26606"/>
          <ac:spMkLst>
            <pc:docMk/>
            <pc:sldMk cId="1706673071" sldId="286"/>
            <ac:spMk id="211" creationId="{0F022291-A82B-4D23-A1E0-5F9BD684669E}"/>
          </ac:spMkLst>
        </pc:spChg>
        <pc:spChg chg="add del">
          <ac:chgData name="Karin Wallin" userId="a53a3e56-087d-4617-8e27-a32f82201795" providerId="ADAL" clId="{053135A5-3431-406A-906C-0BA24729C401}" dt="2021-09-11T14:46:32.889" v="1149" actId="26606"/>
          <ac:spMkLst>
            <pc:docMk/>
            <pc:sldMk cId="1706673071" sldId="286"/>
            <ac:spMk id="213" creationId="{4D24BFD5-D814-402B-B6C4-EEF6AE14B0F2}"/>
          </ac:spMkLst>
        </pc:spChg>
        <pc:spChg chg="add del">
          <ac:chgData name="Karin Wallin" userId="a53a3e56-087d-4617-8e27-a32f82201795" providerId="ADAL" clId="{053135A5-3431-406A-906C-0BA24729C401}" dt="2021-09-11T14:46:32.889" v="1149" actId="26606"/>
          <ac:spMkLst>
            <pc:docMk/>
            <pc:sldMk cId="1706673071" sldId="286"/>
            <ac:spMk id="214" creationId="{36FED7E8-9A97-475F-9FA4-113410D4433B}"/>
          </ac:spMkLst>
        </pc:spChg>
        <pc:spChg chg="add del">
          <ac:chgData name="Karin Wallin" userId="a53a3e56-087d-4617-8e27-a32f82201795" providerId="ADAL" clId="{053135A5-3431-406A-906C-0BA24729C401}" dt="2021-09-11T14:46:32.889" v="1149" actId="26606"/>
          <ac:spMkLst>
            <pc:docMk/>
            <pc:sldMk cId="1706673071" sldId="286"/>
            <ac:spMk id="215" creationId="{2A39B854-4B6C-4F7F-A602-6F97770CED70}"/>
          </ac:spMkLst>
        </pc:spChg>
        <pc:spChg chg="add del">
          <ac:chgData name="Karin Wallin" userId="a53a3e56-087d-4617-8e27-a32f82201795" providerId="ADAL" clId="{053135A5-3431-406A-906C-0BA24729C401}" dt="2021-09-11T14:46:36.695" v="1151" actId="26606"/>
          <ac:spMkLst>
            <pc:docMk/>
            <pc:sldMk cId="1706673071" sldId="286"/>
            <ac:spMk id="217" creationId="{FFD48BC7-DC40-47DE-87EE-9F4B6ECB9ABB}"/>
          </ac:spMkLst>
        </pc:spChg>
        <pc:spChg chg="add del">
          <ac:chgData name="Karin Wallin" userId="a53a3e56-087d-4617-8e27-a32f82201795" providerId="ADAL" clId="{053135A5-3431-406A-906C-0BA24729C401}" dt="2021-09-11T14:46:36.695" v="1151" actId="26606"/>
          <ac:spMkLst>
            <pc:docMk/>
            <pc:sldMk cId="1706673071" sldId="286"/>
            <ac:spMk id="218" creationId="{E502BBC7-2C76-46F3-BC24-5985BC13DB88}"/>
          </ac:spMkLst>
        </pc:spChg>
        <pc:spChg chg="add del">
          <ac:chgData name="Karin Wallin" userId="a53a3e56-087d-4617-8e27-a32f82201795" providerId="ADAL" clId="{053135A5-3431-406A-906C-0BA24729C401}" dt="2021-09-11T14:46:36.695" v="1151" actId="26606"/>
          <ac:spMkLst>
            <pc:docMk/>
            <pc:sldMk cId="1706673071" sldId="286"/>
            <ac:spMk id="219" creationId="{C7F28D52-2A5F-4D23-81AE-7CB8B591C7AF}"/>
          </ac:spMkLst>
        </pc:spChg>
        <pc:spChg chg="add del">
          <ac:chgData name="Karin Wallin" userId="a53a3e56-087d-4617-8e27-a32f82201795" providerId="ADAL" clId="{053135A5-3431-406A-906C-0BA24729C401}" dt="2021-09-11T14:46:36.695" v="1151" actId="26606"/>
          <ac:spMkLst>
            <pc:docMk/>
            <pc:sldMk cId="1706673071" sldId="286"/>
            <ac:spMk id="220" creationId="{3629484E-3792-4B3D-89AD-7C8A1ED0E0D4}"/>
          </ac:spMkLst>
        </pc:spChg>
        <pc:spChg chg="add del">
          <ac:chgData name="Karin Wallin" userId="a53a3e56-087d-4617-8e27-a32f82201795" providerId="ADAL" clId="{053135A5-3431-406A-906C-0BA24729C401}" dt="2021-09-11T14:46:43.583" v="1153" actId="26606"/>
          <ac:spMkLst>
            <pc:docMk/>
            <pc:sldMk cId="1706673071" sldId="286"/>
            <ac:spMk id="222" creationId="{4522B21E-B2B9-4C72-9A71-C87EFD137480}"/>
          </ac:spMkLst>
        </pc:spChg>
        <pc:spChg chg="add del">
          <ac:chgData name="Karin Wallin" userId="a53a3e56-087d-4617-8e27-a32f82201795" providerId="ADAL" clId="{053135A5-3431-406A-906C-0BA24729C401}" dt="2021-09-11T14:46:43.583" v="1153" actId="26606"/>
          <ac:spMkLst>
            <pc:docMk/>
            <pc:sldMk cId="1706673071" sldId="286"/>
            <ac:spMk id="223" creationId="{5EB7D2A2-F448-44D4-938C-DC84CBCB3B1E}"/>
          </ac:spMkLst>
        </pc:spChg>
        <pc:spChg chg="add del">
          <ac:chgData name="Karin Wallin" userId="a53a3e56-087d-4617-8e27-a32f82201795" providerId="ADAL" clId="{053135A5-3431-406A-906C-0BA24729C401}" dt="2021-09-11T14:46:43.583" v="1153" actId="26606"/>
          <ac:spMkLst>
            <pc:docMk/>
            <pc:sldMk cId="1706673071" sldId="286"/>
            <ac:spMk id="224" creationId="{871AEA07-1E14-44B4-8E55-64EF049CD66F}"/>
          </ac:spMkLst>
        </pc:spChg>
        <pc:spChg chg="add del">
          <ac:chgData name="Karin Wallin" userId="a53a3e56-087d-4617-8e27-a32f82201795" providerId="ADAL" clId="{053135A5-3431-406A-906C-0BA24729C401}" dt="2021-09-11T14:46:44.401" v="1155" actId="26606"/>
          <ac:spMkLst>
            <pc:docMk/>
            <pc:sldMk cId="1706673071" sldId="286"/>
            <ac:spMk id="227" creationId="{54A6836E-C603-43CB-9DA7-89D8E3FA3838}"/>
          </ac:spMkLst>
        </pc:spChg>
        <pc:spChg chg="add del">
          <ac:chgData name="Karin Wallin" userId="a53a3e56-087d-4617-8e27-a32f82201795" providerId="ADAL" clId="{053135A5-3431-406A-906C-0BA24729C401}" dt="2021-09-11T14:46:44.401" v="1155" actId="26606"/>
          <ac:spMkLst>
            <pc:docMk/>
            <pc:sldMk cId="1706673071" sldId="286"/>
            <ac:spMk id="228" creationId="{296007DD-F9BF-4F0F-B8C6-C514B2841971}"/>
          </ac:spMkLst>
        </pc:spChg>
        <pc:spChg chg="add del">
          <ac:chgData name="Karin Wallin" userId="a53a3e56-087d-4617-8e27-a32f82201795" providerId="ADAL" clId="{053135A5-3431-406A-906C-0BA24729C401}" dt="2021-09-11T14:46:45.003" v="1157" actId="26606"/>
          <ac:spMkLst>
            <pc:docMk/>
            <pc:sldMk cId="1706673071" sldId="286"/>
            <ac:spMk id="237" creationId="{238410E7-D4B4-41AD-88B3-EB385D8A8FAF}"/>
          </ac:spMkLst>
        </pc:spChg>
        <pc:spChg chg="add del">
          <ac:chgData name="Karin Wallin" userId="a53a3e56-087d-4617-8e27-a32f82201795" providerId="ADAL" clId="{053135A5-3431-406A-906C-0BA24729C401}" dt="2021-09-11T14:46:45.003" v="1157" actId="26606"/>
          <ac:spMkLst>
            <pc:docMk/>
            <pc:sldMk cId="1706673071" sldId="286"/>
            <ac:spMk id="238" creationId="{284A8429-F65A-490D-96E4-1158D3E8A026}"/>
          </ac:spMkLst>
        </pc:spChg>
        <pc:spChg chg="add del">
          <ac:chgData name="Karin Wallin" userId="a53a3e56-087d-4617-8e27-a32f82201795" providerId="ADAL" clId="{053135A5-3431-406A-906C-0BA24729C401}" dt="2021-09-11T14:46:45.003" v="1157" actId="26606"/>
          <ac:spMkLst>
            <pc:docMk/>
            <pc:sldMk cId="1706673071" sldId="286"/>
            <ac:spMk id="239" creationId="{0F022291-A82B-4D23-A1E0-5F9BD684669E}"/>
          </ac:spMkLst>
        </pc:spChg>
        <pc:spChg chg="add del">
          <ac:chgData name="Karin Wallin" userId="a53a3e56-087d-4617-8e27-a32f82201795" providerId="ADAL" clId="{053135A5-3431-406A-906C-0BA24729C401}" dt="2021-09-11T14:46:48.529" v="1159" actId="26606"/>
          <ac:spMkLst>
            <pc:docMk/>
            <pc:sldMk cId="1706673071" sldId="286"/>
            <ac:spMk id="241" creationId="{5463EB0A-3D7C-4AA5-BFA5-8EE5B4BA5624}"/>
          </ac:spMkLst>
        </pc:spChg>
        <pc:spChg chg="add del">
          <ac:chgData name="Karin Wallin" userId="a53a3e56-087d-4617-8e27-a32f82201795" providerId="ADAL" clId="{053135A5-3431-406A-906C-0BA24729C401}" dt="2021-09-11T14:46:48.529" v="1159" actId="26606"/>
          <ac:spMkLst>
            <pc:docMk/>
            <pc:sldMk cId="1706673071" sldId="286"/>
            <ac:spMk id="242" creationId="{7945AD00-F967-454D-A4B2-39ABA5C88C20}"/>
          </ac:spMkLst>
        </pc:spChg>
        <pc:spChg chg="add del">
          <ac:chgData name="Karin Wallin" userId="a53a3e56-087d-4617-8e27-a32f82201795" providerId="ADAL" clId="{053135A5-3431-406A-906C-0BA24729C401}" dt="2021-09-11T14:46:48.529" v="1159" actId="26606"/>
          <ac:spMkLst>
            <pc:docMk/>
            <pc:sldMk cId="1706673071" sldId="286"/>
            <ac:spMk id="243" creationId="{E9BC5B79-B912-427C-8219-E3E50943FCDE}"/>
          </ac:spMkLst>
        </pc:spChg>
        <pc:spChg chg="add del">
          <ac:chgData name="Karin Wallin" userId="a53a3e56-087d-4617-8e27-a32f82201795" providerId="ADAL" clId="{053135A5-3431-406A-906C-0BA24729C401}" dt="2021-09-11T14:46:49.764" v="1161" actId="26606"/>
          <ac:spMkLst>
            <pc:docMk/>
            <pc:sldMk cId="1706673071" sldId="286"/>
            <ac:spMk id="245" creationId="{4D24BFD5-D814-402B-B6C4-EEF6AE14B0F2}"/>
          </ac:spMkLst>
        </pc:spChg>
        <pc:spChg chg="add del">
          <ac:chgData name="Karin Wallin" userId="a53a3e56-087d-4617-8e27-a32f82201795" providerId="ADAL" clId="{053135A5-3431-406A-906C-0BA24729C401}" dt="2021-09-11T14:46:49.764" v="1161" actId="26606"/>
          <ac:spMkLst>
            <pc:docMk/>
            <pc:sldMk cId="1706673071" sldId="286"/>
            <ac:spMk id="246" creationId="{36FED7E8-9A97-475F-9FA4-113410D4433B}"/>
          </ac:spMkLst>
        </pc:spChg>
        <pc:spChg chg="add del">
          <ac:chgData name="Karin Wallin" userId="a53a3e56-087d-4617-8e27-a32f82201795" providerId="ADAL" clId="{053135A5-3431-406A-906C-0BA24729C401}" dt="2021-09-11T14:46:49.764" v="1161" actId="26606"/>
          <ac:spMkLst>
            <pc:docMk/>
            <pc:sldMk cId="1706673071" sldId="286"/>
            <ac:spMk id="247" creationId="{2A39B854-4B6C-4F7F-A602-6F97770CED70}"/>
          </ac:spMkLst>
        </pc:spChg>
        <pc:spChg chg="add del">
          <ac:chgData name="Karin Wallin" userId="a53a3e56-087d-4617-8e27-a32f82201795" providerId="ADAL" clId="{053135A5-3431-406A-906C-0BA24729C401}" dt="2021-09-11T14:47:04.688" v="1163" actId="26606"/>
          <ac:spMkLst>
            <pc:docMk/>
            <pc:sldMk cId="1706673071" sldId="286"/>
            <ac:spMk id="249" creationId="{F1C4E306-BC28-4A7B-871B-1926F6FA6EF3}"/>
          </ac:spMkLst>
        </pc:spChg>
        <pc:spChg chg="add del">
          <ac:chgData name="Karin Wallin" userId="a53a3e56-087d-4617-8e27-a32f82201795" providerId="ADAL" clId="{053135A5-3431-406A-906C-0BA24729C401}" dt="2021-09-11T14:47:04.688" v="1163" actId="26606"/>
          <ac:spMkLst>
            <pc:docMk/>
            <pc:sldMk cId="1706673071" sldId="286"/>
            <ac:spMk id="250" creationId="{C3ECC9B4-989C-4F71-A6BC-DEBC1D9FD0BD}"/>
          </ac:spMkLst>
        </pc:spChg>
        <pc:spChg chg="add del">
          <ac:chgData name="Karin Wallin" userId="a53a3e56-087d-4617-8e27-a32f82201795" providerId="ADAL" clId="{053135A5-3431-406A-906C-0BA24729C401}" dt="2021-09-11T14:47:04.688" v="1163" actId="26606"/>
          <ac:spMkLst>
            <pc:docMk/>
            <pc:sldMk cId="1706673071" sldId="286"/>
            <ac:spMk id="251" creationId="{E20AF01B-D099-4710-BF18-E2832A9B61CF}"/>
          </ac:spMkLst>
        </pc:spChg>
        <pc:spChg chg="add del">
          <ac:chgData name="Karin Wallin" userId="a53a3e56-087d-4617-8e27-a32f82201795" providerId="ADAL" clId="{053135A5-3431-406A-906C-0BA24729C401}" dt="2021-09-11T14:47:04.688" v="1163" actId="26606"/>
          <ac:spMkLst>
            <pc:docMk/>
            <pc:sldMk cId="1706673071" sldId="286"/>
            <ac:spMk id="252" creationId="{B0E4BB4F-99AB-4C4E-A763-C5AC5273DF5D}"/>
          </ac:spMkLst>
        </pc:spChg>
        <pc:spChg chg="add">
          <ac:chgData name="Karin Wallin" userId="a53a3e56-087d-4617-8e27-a32f82201795" providerId="ADAL" clId="{053135A5-3431-406A-906C-0BA24729C401}" dt="2021-09-11T14:47:04.726" v="1164" actId="26606"/>
          <ac:spMkLst>
            <pc:docMk/>
            <pc:sldMk cId="1706673071" sldId="286"/>
            <ac:spMk id="254" creationId="{C1DD1A8A-57D5-4A81-AD04-532B043C5611}"/>
          </ac:spMkLst>
        </pc:spChg>
        <pc:spChg chg="add">
          <ac:chgData name="Karin Wallin" userId="a53a3e56-087d-4617-8e27-a32f82201795" providerId="ADAL" clId="{053135A5-3431-406A-906C-0BA24729C401}" dt="2021-09-11T14:47:04.726" v="1164" actId="26606"/>
          <ac:spMkLst>
            <pc:docMk/>
            <pc:sldMk cId="1706673071" sldId="286"/>
            <ac:spMk id="256" creationId="{007891EC-4501-44ED-A8C8-B11B6DB767AB}"/>
          </ac:spMkLst>
        </pc:spChg>
        <pc:grpChg chg="del">
          <ac:chgData name="Karin Wallin" userId="a53a3e56-087d-4617-8e27-a32f82201795" providerId="ADAL" clId="{053135A5-3431-406A-906C-0BA24729C401}" dt="2021-09-11T14:42:51.466" v="1096" actId="26606"/>
          <ac:grpSpMkLst>
            <pc:docMk/>
            <pc:sldMk cId="1706673071" sldId="286"/>
            <ac:grpSpMk id="97" creationId="{07EAA094-9CF6-4695-958A-33D9BCAA9474}"/>
          </ac:grpSpMkLst>
        </pc:grpChg>
        <pc:grpChg chg="add del">
          <ac:chgData name="Karin Wallin" userId="a53a3e56-087d-4617-8e27-a32f82201795" providerId="ADAL" clId="{053135A5-3431-406A-906C-0BA24729C401}" dt="2021-09-11T14:46:09.750" v="1145" actId="26606"/>
          <ac:grpSpMkLst>
            <pc:docMk/>
            <pc:sldMk cId="1706673071" sldId="286"/>
            <ac:grpSpMk id="109" creationId="{CD0398DD-AD75-4E2B-A3C6-35073082A8B4}"/>
          </ac:grpSpMkLst>
        </pc:grpChg>
        <pc:grpChg chg="add del">
          <ac:chgData name="Karin Wallin" userId="a53a3e56-087d-4617-8e27-a32f82201795" providerId="ADAL" clId="{053135A5-3431-406A-906C-0BA24729C401}" dt="2021-09-11T14:46:09.750" v="1145" actId="26606"/>
          <ac:grpSpMkLst>
            <pc:docMk/>
            <pc:sldMk cId="1706673071" sldId="286"/>
            <ac:grpSpMk id="202" creationId="{8A0FAFCA-5C96-453B-83B7-A9AEF7F18960}"/>
          </ac:grpSpMkLst>
        </pc:grpChg>
        <pc:grpChg chg="add del">
          <ac:chgData name="Karin Wallin" userId="a53a3e56-087d-4617-8e27-a32f82201795" providerId="ADAL" clId="{053135A5-3431-406A-906C-0BA24729C401}" dt="2021-09-11T14:46:44.401" v="1155" actId="26606"/>
          <ac:grpSpMkLst>
            <pc:docMk/>
            <pc:sldMk cId="1706673071" sldId="286"/>
            <ac:grpSpMk id="229" creationId="{8A0FAFCA-5C96-453B-83B7-A9AEF7F18960}"/>
          </ac:grpSpMkLst>
        </pc:grpChg>
        <pc:grpChg chg="add del">
          <ac:chgData name="Karin Wallin" userId="a53a3e56-087d-4617-8e27-a32f82201795" providerId="ADAL" clId="{053135A5-3431-406A-906C-0BA24729C401}" dt="2021-09-11T14:46:44.401" v="1155" actId="26606"/>
          <ac:grpSpMkLst>
            <pc:docMk/>
            <pc:sldMk cId="1706673071" sldId="286"/>
            <ac:grpSpMk id="233" creationId="{CD0398DD-AD75-4E2B-A3C6-35073082A8B4}"/>
          </ac:grpSpMkLst>
        </pc:grpChg>
        <pc:picChg chg="del mod ord">
          <ac:chgData name="Karin Wallin" userId="a53a3e56-087d-4617-8e27-a32f82201795" providerId="ADAL" clId="{053135A5-3431-406A-906C-0BA24729C401}" dt="2021-09-11T14:45:14.076" v="1121" actId="478"/>
          <ac:picMkLst>
            <pc:docMk/>
            <pc:sldMk cId="1706673071" sldId="286"/>
            <ac:picMk id="11" creationId="{09309AAA-D7E7-4BD2-8505-5D6FE56AB98E}"/>
          </ac:picMkLst>
        </pc:picChg>
        <pc:picChg chg="add del mod">
          <ac:chgData name="Karin Wallin" userId="a53a3e56-087d-4617-8e27-a32f82201795" providerId="ADAL" clId="{053135A5-3431-406A-906C-0BA24729C401}" dt="2021-09-11T14:46:06.781" v="1141" actId="26606"/>
          <ac:picMkLst>
            <pc:docMk/>
            <pc:sldMk cId="1706673071" sldId="286"/>
            <ac:picMk id="196" creationId="{4921A7DB-6369-4198-B770-A2D847AC49C1}"/>
          </ac:picMkLst>
        </pc:picChg>
        <pc:picChg chg="add del mod">
          <ac:chgData name="Karin Wallin" userId="a53a3e56-087d-4617-8e27-a32f82201795" providerId="ADAL" clId="{053135A5-3431-406A-906C-0BA24729C401}" dt="2021-09-11T14:48:09.352" v="1168" actId="478"/>
          <ac:picMkLst>
            <pc:docMk/>
            <pc:sldMk cId="1706673071" sldId="286"/>
            <ac:picMk id="255" creationId="{3D177867-27D0-4238-A439-63C9EA9AEE2D}"/>
          </ac:picMkLst>
        </pc:picChg>
        <pc:cxnChg chg="add del">
          <ac:chgData name="Karin Wallin" userId="a53a3e56-087d-4617-8e27-a32f82201795" providerId="ADAL" clId="{053135A5-3431-406A-906C-0BA24729C401}" dt="2021-09-11T14:43:17.975" v="1099" actId="26606"/>
          <ac:cxnSpMkLst>
            <pc:docMk/>
            <pc:sldMk cId="1706673071" sldId="286"/>
            <ac:cxnSpMk id="119" creationId="{AA2EAA10-076F-46BD-8F0F-B9A2FB77A85C}"/>
          </ac:cxnSpMkLst>
        </pc:cxnChg>
        <pc:cxnChg chg="add del">
          <ac:chgData name="Karin Wallin" userId="a53a3e56-087d-4617-8e27-a32f82201795" providerId="ADAL" clId="{053135A5-3431-406A-906C-0BA24729C401}" dt="2021-09-11T14:43:17.975" v="1099" actId="26606"/>
          <ac:cxnSpMkLst>
            <pc:docMk/>
            <pc:sldMk cId="1706673071" sldId="286"/>
            <ac:cxnSpMk id="121" creationId="{D891E407-403B-4764-86C9-33A56D3BCAA3}"/>
          </ac:cxnSpMkLst>
        </pc:cxnChg>
        <pc:cxnChg chg="add del">
          <ac:chgData name="Karin Wallin" userId="a53a3e56-087d-4617-8e27-a32f82201795" providerId="ADAL" clId="{053135A5-3431-406A-906C-0BA24729C401}" dt="2021-09-11T14:45:29.787" v="1125" actId="26606"/>
          <ac:cxnSpMkLst>
            <pc:docMk/>
            <pc:sldMk cId="1706673071" sldId="286"/>
            <ac:cxnSpMk id="166" creationId="{F7C8EA93-3210-4C62-99E9-153C275E3A87}"/>
          </ac:cxnSpMkLst>
        </pc:cxnChg>
        <pc:cxnChg chg="add del">
          <ac:chgData name="Karin Wallin" userId="a53a3e56-087d-4617-8e27-a32f82201795" providerId="ADAL" clId="{053135A5-3431-406A-906C-0BA24729C401}" dt="2021-09-11T14:45:43.254" v="1131" actId="26606"/>
          <ac:cxnSpMkLst>
            <pc:docMk/>
            <pc:sldMk cId="1706673071" sldId="286"/>
            <ac:cxnSpMk id="180" creationId="{F7C8EA93-3210-4C62-99E9-153C275E3A87}"/>
          </ac:cxnSpMkLst>
        </pc:cxnChg>
        <pc:cxnChg chg="add del">
          <ac:chgData name="Karin Wallin" userId="a53a3e56-087d-4617-8e27-a32f82201795" providerId="ADAL" clId="{053135A5-3431-406A-906C-0BA24729C401}" dt="2021-09-11T14:46:43.583" v="1153" actId="26606"/>
          <ac:cxnSpMkLst>
            <pc:docMk/>
            <pc:sldMk cId="1706673071" sldId="286"/>
            <ac:cxnSpMk id="225" creationId="{F7C8EA93-3210-4C62-99E9-153C275E3A87}"/>
          </ac:cxnSpMkLst>
        </pc:cxnChg>
      </pc:sldChg>
      <pc:sldChg chg="addSp delSp modSp add mod ord">
        <pc:chgData name="Karin Wallin" userId="a53a3e56-087d-4617-8e27-a32f82201795" providerId="ADAL" clId="{053135A5-3431-406A-906C-0BA24729C401}" dt="2021-09-11T16:47:36.895" v="2789"/>
        <pc:sldMkLst>
          <pc:docMk/>
          <pc:sldMk cId="4010216453" sldId="286"/>
        </pc:sldMkLst>
        <pc:spChg chg="add mod">
          <ac:chgData name="Karin Wallin" userId="a53a3e56-087d-4617-8e27-a32f82201795" providerId="ADAL" clId="{053135A5-3431-406A-906C-0BA24729C401}" dt="2021-09-11T16:47:36.895" v="2789"/>
          <ac:spMkLst>
            <pc:docMk/>
            <pc:sldMk cId="4010216453" sldId="286"/>
            <ac:spMk id="8" creationId="{A86C154E-1FFD-4A65-A8A5-1C3FBB7D49BB}"/>
          </ac:spMkLst>
        </pc:spChg>
        <pc:spChg chg="mod">
          <ac:chgData name="Karin Wallin" userId="a53a3e56-087d-4617-8e27-a32f82201795" providerId="ADAL" clId="{053135A5-3431-406A-906C-0BA24729C401}" dt="2021-09-11T16:36:48.475" v="2659" actId="6549"/>
          <ac:spMkLst>
            <pc:docMk/>
            <pc:sldMk cId="4010216453" sldId="286"/>
            <ac:spMk id="54" creationId="{00000000-0000-0000-0000-000000000000}"/>
          </ac:spMkLst>
        </pc:spChg>
        <pc:graphicFrameChg chg="del mod">
          <ac:chgData name="Karin Wallin" userId="a53a3e56-087d-4617-8e27-a32f82201795" providerId="ADAL" clId="{053135A5-3431-406A-906C-0BA24729C401}" dt="2021-09-11T15:14:45.991" v="1390" actId="478"/>
          <ac:graphicFrameMkLst>
            <pc:docMk/>
            <pc:sldMk cId="4010216453" sldId="286"/>
            <ac:graphicFrameMk id="106" creationId="{00000000-0008-0000-0100-000004000000}"/>
          </ac:graphicFrameMkLst>
        </pc:graphicFrameChg>
        <pc:picChg chg="add del mod ord">
          <ac:chgData name="Karin Wallin" userId="a53a3e56-087d-4617-8e27-a32f82201795" providerId="ADAL" clId="{053135A5-3431-406A-906C-0BA24729C401}" dt="2021-09-11T15:20:44.408" v="1582" actId="478"/>
          <ac:picMkLst>
            <pc:docMk/>
            <pc:sldMk cId="4010216453" sldId="286"/>
            <ac:picMk id="2" creationId="{26FD365B-2EE2-4091-9DF2-BAB82185D0F9}"/>
          </ac:picMkLst>
        </pc:picChg>
        <pc:picChg chg="add mod ord">
          <ac:chgData name="Karin Wallin" userId="a53a3e56-087d-4617-8e27-a32f82201795" providerId="ADAL" clId="{053135A5-3431-406A-906C-0BA24729C401}" dt="2021-09-11T15:46:48.553" v="2067" actId="1076"/>
          <ac:picMkLst>
            <pc:docMk/>
            <pc:sldMk cId="4010216453" sldId="286"/>
            <ac:picMk id="3" creationId="{7A1F0DDE-F927-4F0D-89A3-7167AF1B03C8}"/>
          </ac:picMkLst>
        </pc:picChg>
        <pc:picChg chg="del">
          <ac:chgData name="Karin Wallin" userId="a53a3e56-087d-4617-8e27-a32f82201795" providerId="ADAL" clId="{053135A5-3431-406A-906C-0BA24729C401}" dt="2021-09-11T15:14:47.373" v="1391" actId="478"/>
          <ac:picMkLst>
            <pc:docMk/>
            <pc:sldMk cId="4010216453" sldId="286"/>
            <ac:picMk id="9" creationId="{2A4C1877-275C-4F89-87A9-02FFEC498F0E}"/>
          </ac:picMkLst>
        </pc:picChg>
      </pc:sldChg>
      <pc:sldChg chg="addSp delSp modSp add mod ord">
        <pc:chgData name="Karin Wallin" userId="a53a3e56-087d-4617-8e27-a32f82201795" providerId="ADAL" clId="{053135A5-3431-406A-906C-0BA24729C401}" dt="2021-09-11T16:47:37.565" v="2790"/>
        <pc:sldMkLst>
          <pc:docMk/>
          <pc:sldMk cId="2522690040" sldId="287"/>
        </pc:sldMkLst>
        <pc:spChg chg="add mod">
          <ac:chgData name="Karin Wallin" userId="a53a3e56-087d-4617-8e27-a32f82201795" providerId="ADAL" clId="{053135A5-3431-406A-906C-0BA24729C401}" dt="2021-09-11T16:47:37.565" v="2790"/>
          <ac:spMkLst>
            <pc:docMk/>
            <pc:sldMk cId="2522690040" sldId="287"/>
            <ac:spMk id="6" creationId="{D3A85DEF-E57C-44F5-8D22-A0FDE37C16F9}"/>
          </ac:spMkLst>
        </pc:spChg>
        <pc:spChg chg="mod">
          <ac:chgData name="Karin Wallin" userId="a53a3e56-087d-4617-8e27-a32f82201795" providerId="ADAL" clId="{053135A5-3431-406A-906C-0BA24729C401}" dt="2021-09-11T16:37:18.117" v="2679" actId="6549"/>
          <ac:spMkLst>
            <pc:docMk/>
            <pc:sldMk cId="2522690040" sldId="287"/>
            <ac:spMk id="54" creationId="{00000000-0000-0000-0000-000000000000}"/>
          </ac:spMkLst>
        </pc:spChg>
        <pc:spChg chg="mod">
          <ac:chgData name="Karin Wallin" userId="a53a3e56-087d-4617-8e27-a32f82201795" providerId="ADAL" clId="{053135A5-3431-406A-906C-0BA24729C401}" dt="2021-09-11T15:46:10.514" v="2064" actId="1076"/>
          <ac:spMkLst>
            <pc:docMk/>
            <pc:sldMk cId="2522690040" sldId="287"/>
            <ac:spMk id="104" creationId="{80C2455B-4744-4C2A-8F08-CCEE1B927421}"/>
          </ac:spMkLst>
        </pc:spChg>
        <pc:graphicFrameChg chg="add mod">
          <ac:chgData name="Karin Wallin" userId="a53a3e56-087d-4617-8e27-a32f82201795" providerId="ADAL" clId="{053135A5-3431-406A-906C-0BA24729C401}" dt="2021-09-11T16:43:09.213" v="2760"/>
          <ac:graphicFrameMkLst>
            <pc:docMk/>
            <pc:sldMk cId="2522690040" sldId="287"/>
            <ac:graphicFrameMk id="5" creationId="{00000000-0008-0000-0300-000003000000}"/>
          </ac:graphicFrameMkLst>
        </pc:graphicFrameChg>
        <pc:picChg chg="del">
          <ac:chgData name="Karin Wallin" userId="a53a3e56-087d-4617-8e27-a32f82201795" providerId="ADAL" clId="{053135A5-3431-406A-906C-0BA24729C401}" dt="2021-09-11T15:37:46.348" v="1890" actId="478"/>
          <ac:picMkLst>
            <pc:docMk/>
            <pc:sldMk cId="2522690040" sldId="287"/>
            <ac:picMk id="3" creationId="{7A1F0DDE-F927-4F0D-89A3-7167AF1B03C8}"/>
          </ac:picMkLst>
        </pc:picChg>
      </pc:sldChg>
      <pc:sldChg chg="addSp delSp modSp add mod ord">
        <pc:chgData name="Karin Wallin" userId="a53a3e56-087d-4617-8e27-a32f82201795" providerId="ADAL" clId="{053135A5-3431-406A-906C-0BA24729C401}" dt="2021-09-11T16:47:40.223" v="2792"/>
        <pc:sldMkLst>
          <pc:docMk/>
          <pc:sldMk cId="1983026182" sldId="288"/>
        </pc:sldMkLst>
        <pc:spChg chg="add mod">
          <ac:chgData name="Karin Wallin" userId="a53a3e56-087d-4617-8e27-a32f82201795" providerId="ADAL" clId="{053135A5-3431-406A-906C-0BA24729C401}" dt="2021-09-11T16:47:40.223" v="2792"/>
          <ac:spMkLst>
            <pc:docMk/>
            <pc:sldMk cId="1983026182" sldId="288"/>
            <ac:spMk id="9" creationId="{4F4A5019-2AC9-4643-B2E0-5F4C7ABE6E8F}"/>
          </ac:spMkLst>
        </pc:spChg>
        <pc:spChg chg="mod">
          <ac:chgData name="Karin Wallin" userId="a53a3e56-087d-4617-8e27-a32f82201795" providerId="ADAL" clId="{053135A5-3431-406A-906C-0BA24729C401}" dt="2021-09-11T16:37:49.979" v="2717" actId="20577"/>
          <ac:spMkLst>
            <pc:docMk/>
            <pc:sldMk cId="1983026182" sldId="288"/>
            <ac:spMk id="54" creationId="{00000000-0000-0000-0000-000000000000}"/>
          </ac:spMkLst>
        </pc:spChg>
        <pc:graphicFrameChg chg="add del mod ord">
          <ac:chgData name="Karin Wallin" userId="a53a3e56-087d-4617-8e27-a32f82201795" providerId="ADAL" clId="{053135A5-3431-406A-906C-0BA24729C401}" dt="2021-09-11T15:51:03.837" v="2091" actId="478"/>
          <ac:graphicFrameMkLst>
            <pc:docMk/>
            <pc:sldMk cId="1983026182" sldId="288"/>
            <ac:graphicFrameMk id="5" creationId="{00000000-0008-0000-0900-000003000000}"/>
          </ac:graphicFrameMkLst>
        </pc:graphicFrameChg>
        <pc:graphicFrameChg chg="add del mod">
          <ac:chgData name="Karin Wallin" userId="a53a3e56-087d-4617-8e27-a32f82201795" providerId="ADAL" clId="{053135A5-3431-406A-906C-0BA24729C401}" dt="2021-09-11T15:56:44.471" v="2393" actId="478"/>
          <ac:graphicFrameMkLst>
            <pc:docMk/>
            <pc:sldMk cId="1983026182" sldId="288"/>
            <ac:graphicFrameMk id="6" creationId="{00000000-0008-0000-0A00-000002000000}"/>
          </ac:graphicFrameMkLst>
        </pc:graphicFrameChg>
        <pc:graphicFrameChg chg="add del mod">
          <ac:chgData name="Karin Wallin" userId="a53a3e56-087d-4617-8e27-a32f82201795" providerId="ADAL" clId="{053135A5-3431-406A-906C-0BA24729C401}" dt="2021-09-11T16:30:45.163" v="2569" actId="478"/>
          <ac:graphicFrameMkLst>
            <pc:docMk/>
            <pc:sldMk cId="1983026182" sldId="288"/>
            <ac:graphicFrameMk id="7" creationId="{00000000-0008-0000-0A00-000002000000}"/>
          </ac:graphicFrameMkLst>
        </pc:graphicFrameChg>
        <pc:graphicFrameChg chg="add mod">
          <ac:chgData name="Karin Wallin" userId="a53a3e56-087d-4617-8e27-a32f82201795" providerId="ADAL" clId="{053135A5-3431-406A-906C-0BA24729C401}" dt="2021-09-11T16:31:20.624" v="2578"/>
          <ac:graphicFrameMkLst>
            <pc:docMk/>
            <pc:sldMk cId="1983026182" sldId="288"/>
            <ac:graphicFrameMk id="8" creationId="{00000000-0008-0000-0A00-000002000000}"/>
          </ac:graphicFrameMkLst>
        </pc:graphicFrameChg>
        <pc:graphicFrameChg chg="del">
          <ac:chgData name="Karin Wallin" userId="a53a3e56-087d-4617-8e27-a32f82201795" providerId="ADAL" clId="{053135A5-3431-406A-906C-0BA24729C401}" dt="2021-09-11T15:40:39.428" v="1916" actId="478"/>
          <ac:graphicFrameMkLst>
            <pc:docMk/>
            <pc:sldMk cId="1983026182" sldId="288"/>
            <ac:graphicFrameMk id="110" creationId="{00000000-0008-0000-0100-000004000000}"/>
          </ac:graphicFrameMkLst>
        </pc:graphicFrameChg>
      </pc:sldChg>
      <pc:sldChg chg="addSp modSp add mod ord">
        <pc:chgData name="Karin Wallin" userId="a53a3e56-087d-4617-8e27-a32f82201795" providerId="ADAL" clId="{053135A5-3431-406A-906C-0BA24729C401}" dt="2021-09-11T16:47:39.348" v="2791"/>
        <pc:sldMkLst>
          <pc:docMk/>
          <pc:sldMk cId="1325763192" sldId="289"/>
        </pc:sldMkLst>
        <pc:spChg chg="add mod">
          <ac:chgData name="Karin Wallin" userId="a53a3e56-087d-4617-8e27-a32f82201795" providerId="ADAL" clId="{053135A5-3431-406A-906C-0BA24729C401}" dt="2021-09-11T16:47:39.348" v="2791"/>
          <ac:spMkLst>
            <pc:docMk/>
            <pc:sldMk cId="1325763192" sldId="289"/>
            <ac:spMk id="6" creationId="{F11CA586-4F23-478D-9063-C04E53BB1F80}"/>
          </ac:spMkLst>
        </pc:spChg>
        <pc:spChg chg="mod">
          <ac:chgData name="Karin Wallin" userId="a53a3e56-087d-4617-8e27-a32f82201795" providerId="ADAL" clId="{053135A5-3431-406A-906C-0BA24729C401}" dt="2021-09-11T16:37:27.784" v="2695" actId="6549"/>
          <ac:spMkLst>
            <pc:docMk/>
            <pc:sldMk cId="1325763192" sldId="289"/>
            <ac:spMk id="54" creationId="{00000000-0000-0000-0000-000000000000}"/>
          </ac:spMkLst>
        </pc:spChg>
        <pc:graphicFrameChg chg="mod">
          <ac:chgData name="Karin Wallin" userId="a53a3e56-087d-4617-8e27-a32f82201795" providerId="ADAL" clId="{053135A5-3431-406A-906C-0BA24729C401}" dt="2021-09-11T16:45:18.004" v="2776"/>
          <ac:graphicFrameMkLst>
            <pc:docMk/>
            <pc:sldMk cId="1325763192" sldId="289"/>
            <ac:graphicFrameMk id="5" creationId="{00000000-0008-0000-0900-000003000000}"/>
          </ac:graphicFrameMkLst>
        </pc:graphicFrameChg>
      </pc:sldChg>
      <pc:sldChg chg="addSp delSp modSp add mod ord setBg">
        <pc:chgData name="Karin Wallin" userId="a53a3e56-087d-4617-8e27-a32f82201795" providerId="ADAL" clId="{053135A5-3431-406A-906C-0BA24729C401}" dt="2021-09-11T16:48:09.149" v="2798" actId="404"/>
        <pc:sldMkLst>
          <pc:docMk/>
          <pc:sldMk cId="3536148010" sldId="290"/>
        </pc:sldMkLst>
        <pc:spChg chg="add mod">
          <ac:chgData name="Karin Wallin" userId="a53a3e56-087d-4617-8e27-a32f82201795" providerId="ADAL" clId="{053135A5-3431-406A-906C-0BA24729C401}" dt="2021-09-11T16:46:27.720" v="2778" actId="26606"/>
          <ac:spMkLst>
            <pc:docMk/>
            <pc:sldMk cId="3536148010" sldId="290"/>
            <ac:spMk id="4" creationId="{B595285B-479D-455E-A161-E4F20C3203FC}"/>
          </ac:spMkLst>
        </pc:spChg>
        <pc:spChg chg="add mod">
          <ac:chgData name="Karin Wallin" userId="a53a3e56-087d-4617-8e27-a32f82201795" providerId="ADAL" clId="{053135A5-3431-406A-906C-0BA24729C401}" dt="2021-09-11T16:47:26.313" v="2785" actId="1076"/>
          <ac:spMkLst>
            <pc:docMk/>
            <pc:sldMk cId="3536148010" sldId="290"/>
            <ac:spMk id="5" creationId="{BAC6A504-79E1-47BE-B5C0-E9FC397E54FD}"/>
          </ac:spMkLst>
        </pc:spChg>
        <pc:spChg chg="mod">
          <ac:chgData name="Karin Wallin" userId="a53a3e56-087d-4617-8e27-a32f82201795" providerId="ADAL" clId="{053135A5-3431-406A-906C-0BA24729C401}" dt="2021-09-11T16:48:09.149" v="2798" actId="404"/>
          <ac:spMkLst>
            <pc:docMk/>
            <pc:sldMk cId="3536148010" sldId="290"/>
            <ac:spMk id="11" creationId="{BBDA59FA-1B66-45E0-A4D8-E7EBBA73D950}"/>
          </ac:spMkLst>
        </pc:spChg>
        <pc:spChg chg="add del">
          <ac:chgData name="Karin Wallin" userId="a53a3e56-087d-4617-8e27-a32f82201795" providerId="ADAL" clId="{053135A5-3431-406A-906C-0BA24729C401}" dt="2021-09-11T16:46:27.720" v="2778" actId="26606"/>
          <ac:spMkLst>
            <pc:docMk/>
            <pc:sldMk cId="3536148010" sldId="290"/>
            <ac:spMk id="19" creationId="{1C574E90-1949-4924-B663-AEA13DB7910B}"/>
          </ac:spMkLst>
        </pc:spChg>
        <pc:spChg chg="add del">
          <ac:chgData name="Karin Wallin" userId="a53a3e56-087d-4617-8e27-a32f82201795" providerId="ADAL" clId="{053135A5-3431-406A-906C-0BA24729C401}" dt="2021-09-11T16:46:27.720" v="2778" actId="26606"/>
          <ac:spMkLst>
            <pc:docMk/>
            <pc:sldMk cId="3536148010" sldId="290"/>
            <ac:spMk id="21" creationId="{3CD1EA40-7116-4FCB-9369-70F29FAA91EC}"/>
          </ac:spMkLst>
        </pc:spChg>
        <pc:spChg chg="add del">
          <ac:chgData name="Karin Wallin" userId="a53a3e56-087d-4617-8e27-a32f82201795" providerId="ADAL" clId="{053135A5-3431-406A-906C-0BA24729C401}" dt="2021-09-11T16:46:27.720" v="2778" actId="26606"/>
          <ac:spMkLst>
            <pc:docMk/>
            <pc:sldMk cId="3536148010" sldId="290"/>
            <ac:spMk id="23" creationId="{D9F5512A-48E1-4C07-B75E-3CCC517B6804}"/>
          </ac:spMkLst>
        </pc:spChg>
        <pc:spChg chg="add del">
          <ac:chgData name="Karin Wallin" userId="a53a3e56-087d-4617-8e27-a32f82201795" providerId="ADAL" clId="{053135A5-3431-406A-906C-0BA24729C401}" dt="2021-09-11T16:46:27.720" v="2778" actId="26606"/>
          <ac:spMkLst>
            <pc:docMk/>
            <pc:sldMk cId="3536148010" sldId="290"/>
            <ac:spMk id="47" creationId="{A5271697-90F1-4A23-8EF2-0179F2EAFACB}"/>
          </ac:spMkLst>
        </pc:spChg>
        <pc:grpChg chg="add del">
          <ac:chgData name="Karin Wallin" userId="a53a3e56-087d-4617-8e27-a32f82201795" providerId="ADAL" clId="{053135A5-3431-406A-906C-0BA24729C401}" dt="2021-09-11T16:46:27.720" v="2778" actId="26606"/>
          <ac:grpSpMkLst>
            <pc:docMk/>
            <pc:sldMk cId="3536148010" sldId="290"/>
            <ac:grpSpMk id="25" creationId="{9CF1CD8B-D430-49E7-8630-84152C414EAC}"/>
          </ac:grpSpMkLst>
        </pc:grpChg>
        <pc:graphicFrameChg chg="add mod ord">
          <ac:chgData name="Karin Wallin" userId="a53a3e56-087d-4617-8e27-a32f82201795" providerId="ADAL" clId="{053135A5-3431-406A-906C-0BA24729C401}" dt="2021-09-11T16:46:27.720" v="2778" actId="26606"/>
          <ac:graphicFrameMkLst>
            <pc:docMk/>
            <pc:sldMk cId="3536148010" sldId="290"/>
            <ac:graphicFrameMk id="14" creationId="{D1D688B5-118D-47A2-88A2-2CF0E0496570}"/>
          </ac:graphicFrameMkLst>
        </pc:graphicFrameChg>
      </pc:sldChg>
    </pc:docChg>
  </pc:docChgLst>
  <pc:docChgLst>
    <pc:chgData name="Karin Wallin" userId="a53a3e56-087d-4617-8e27-a32f82201795" providerId="ADAL" clId="{91979A10-7E3B-4BBF-BE91-B5E1D98B5BC3}"/>
    <pc:docChg chg="custSel modSld">
      <pc:chgData name="Karin Wallin" userId="a53a3e56-087d-4617-8e27-a32f82201795" providerId="ADAL" clId="{91979A10-7E3B-4BBF-BE91-B5E1D98B5BC3}" dt="2021-12-08T20:38:19.469" v="250" actId="20577"/>
      <pc:docMkLst>
        <pc:docMk/>
      </pc:docMkLst>
      <pc:sldChg chg="addSp delSp modSp mod">
        <pc:chgData name="Karin Wallin" userId="a53a3e56-087d-4617-8e27-a32f82201795" providerId="ADAL" clId="{91979A10-7E3B-4BBF-BE91-B5E1D98B5BC3}" dt="2021-12-08T20:36:13.706" v="181" actId="13926"/>
        <pc:sldMkLst>
          <pc:docMk/>
          <pc:sldMk cId="2949798051" sldId="259"/>
        </pc:sldMkLst>
        <pc:spChg chg="add del mod">
          <ac:chgData name="Karin Wallin" userId="a53a3e56-087d-4617-8e27-a32f82201795" providerId="ADAL" clId="{91979A10-7E3B-4BBF-BE91-B5E1D98B5BC3}" dt="2021-12-08T20:30:56.161" v="25"/>
          <ac:spMkLst>
            <pc:docMk/>
            <pc:sldMk cId="2949798051" sldId="259"/>
            <ac:spMk id="6" creationId="{984C600C-F8BE-4597-B641-32FA8B2C1A8E}"/>
          </ac:spMkLst>
        </pc:spChg>
        <pc:spChg chg="del">
          <ac:chgData name="Karin Wallin" userId="a53a3e56-087d-4617-8e27-a32f82201795" providerId="ADAL" clId="{91979A10-7E3B-4BBF-BE91-B5E1D98B5BC3}" dt="2021-12-08T20:30:58.866" v="26" actId="478"/>
          <ac:spMkLst>
            <pc:docMk/>
            <pc:sldMk cId="2949798051" sldId="259"/>
            <ac:spMk id="15" creationId="{6055DC10-D8C0-4811-92FF-512E52CDAE6D}"/>
          </ac:spMkLst>
        </pc:spChg>
        <pc:spChg chg="mod">
          <ac:chgData name="Karin Wallin" userId="a53a3e56-087d-4617-8e27-a32f82201795" providerId="ADAL" clId="{91979A10-7E3B-4BBF-BE91-B5E1D98B5BC3}" dt="2021-12-08T20:36:13.706" v="181" actId="13926"/>
          <ac:spMkLst>
            <pc:docMk/>
            <pc:sldMk cId="2949798051" sldId="259"/>
            <ac:spMk id="54" creationId="{00000000-0000-0000-0000-000000000000}"/>
          </ac:spMkLst>
        </pc:spChg>
      </pc:sldChg>
      <pc:sldChg chg="delSp modSp mod">
        <pc:chgData name="Karin Wallin" userId="a53a3e56-087d-4617-8e27-a32f82201795" providerId="ADAL" clId="{91979A10-7E3B-4BBF-BE91-B5E1D98B5BC3}" dt="2021-12-08T20:38:19.469" v="250" actId="20577"/>
        <pc:sldMkLst>
          <pc:docMk/>
          <pc:sldMk cId="2888479878" sldId="275"/>
        </pc:sldMkLst>
        <pc:spChg chg="mod">
          <ac:chgData name="Karin Wallin" userId="a53a3e56-087d-4617-8e27-a32f82201795" providerId="ADAL" clId="{91979A10-7E3B-4BBF-BE91-B5E1D98B5BC3}" dt="2021-12-08T20:38:19.469" v="250" actId="20577"/>
          <ac:spMkLst>
            <pc:docMk/>
            <pc:sldMk cId="2888479878" sldId="275"/>
            <ac:spMk id="10" creationId="{00000000-0000-0000-0000-000000000000}"/>
          </ac:spMkLst>
        </pc:spChg>
        <pc:spChg chg="del">
          <ac:chgData name="Karin Wallin" userId="a53a3e56-087d-4617-8e27-a32f82201795" providerId="ADAL" clId="{91979A10-7E3B-4BBF-BE91-B5E1D98B5BC3}" dt="2021-12-08T20:31:29.592" v="36" actId="478"/>
          <ac:spMkLst>
            <pc:docMk/>
            <pc:sldMk cId="2888479878" sldId="275"/>
            <ac:spMk id="14" creationId="{0F757071-E8DE-480D-B478-4BF6C4C7B43F}"/>
          </ac:spMkLst>
        </pc:spChg>
      </pc:sldChg>
      <pc:sldChg chg="delSp mod">
        <pc:chgData name="Karin Wallin" userId="a53a3e56-087d-4617-8e27-a32f82201795" providerId="ADAL" clId="{91979A10-7E3B-4BBF-BE91-B5E1D98B5BC3}" dt="2021-12-08T20:31:32.466" v="37" actId="478"/>
        <pc:sldMkLst>
          <pc:docMk/>
          <pc:sldMk cId="3996251223" sldId="276"/>
        </pc:sldMkLst>
        <pc:spChg chg="del">
          <ac:chgData name="Karin Wallin" userId="a53a3e56-087d-4617-8e27-a32f82201795" providerId="ADAL" clId="{91979A10-7E3B-4BBF-BE91-B5E1D98B5BC3}" dt="2021-12-08T20:31:32.466" v="37" actId="478"/>
          <ac:spMkLst>
            <pc:docMk/>
            <pc:sldMk cId="3996251223" sldId="276"/>
            <ac:spMk id="17" creationId="{254AB1CC-6317-4B5F-823E-444D4D6C3B8A}"/>
          </ac:spMkLst>
        </pc:spChg>
      </pc:sldChg>
      <pc:sldChg chg="addSp delSp modSp mod">
        <pc:chgData name="Karin Wallin" userId="a53a3e56-087d-4617-8e27-a32f82201795" providerId="ADAL" clId="{91979A10-7E3B-4BBF-BE91-B5E1D98B5BC3}" dt="2021-12-08T20:35:46.997" v="170" actId="6549"/>
        <pc:sldMkLst>
          <pc:docMk/>
          <pc:sldMk cId="4198368400" sldId="279"/>
        </pc:sldMkLst>
        <pc:spChg chg="add del mod">
          <ac:chgData name="Karin Wallin" userId="a53a3e56-087d-4617-8e27-a32f82201795" providerId="ADAL" clId="{91979A10-7E3B-4BBF-BE91-B5E1D98B5BC3}" dt="2021-12-08T20:31:01.463" v="27" actId="478"/>
          <ac:spMkLst>
            <pc:docMk/>
            <pc:sldMk cId="4198368400" sldId="279"/>
            <ac:spMk id="6" creationId="{12F086DA-27C1-4CD9-8544-AF8ED14F3AC3}"/>
          </ac:spMkLst>
        </pc:spChg>
        <pc:spChg chg="mod">
          <ac:chgData name="Karin Wallin" userId="a53a3e56-087d-4617-8e27-a32f82201795" providerId="ADAL" clId="{91979A10-7E3B-4BBF-BE91-B5E1D98B5BC3}" dt="2021-12-08T20:35:46.997" v="170" actId="6549"/>
          <ac:spMkLst>
            <pc:docMk/>
            <pc:sldMk cId="4198368400" sldId="279"/>
            <ac:spMk id="11" creationId="{BBDA59FA-1B66-45E0-A4D8-E7EBBA73D950}"/>
          </ac:spMkLst>
        </pc:spChg>
        <pc:spChg chg="del">
          <ac:chgData name="Karin Wallin" userId="a53a3e56-087d-4617-8e27-a32f82201795" providerId="ADAL" clId="{91979A10-7E3B-4BBF-BE91-B5E1D98B5BC3}" dt="2021-12-08T20:30:40.033" v="21" actId="478"/>
          <ac:spMkLst>
            <pc:docMk/>
            <pc:sldMk cId="4198368400" sldId="279"/>
            <ac:spMk id="18" creationId="{4CD25FE8-EDBE-4788-B71A-91E6A4457CB0}"/>
          </ac:spMkLst>
        </pc:spChg>
      </pc:sldChg>
      <pc:sldChg chg="delSp modSp mod">
        <pc:chgData name="Karin Wallin" userId="a53a3e56-087d-4617-8e27-a32f82201795" providerId="ADAL" clId="{91979A10-7E3B-4BBF-BE91-B5E1D98B5BC3}" dt="2021-12-08T20:38:12.648" v="248" actId="20577"/>
        <pc:sldMkLst>
          <pc:docMk/>
          <pc:sldMk cId="3677692462" sldId="281"/>
        </pc:sldMkLst>
        <pc:spChg chg="mod">
          <ac:chgData name="Karin Wallin" userId="a53a3e56-087d-4617-8e27-a32f82201795" providerId="ADAL" clId="{91979A10-7E3B-4BBF-BE91-B5E1D98B5BC3}" dt="2021-12-08T20:38:12.648" v="248" actId="20577"/>
          <ac:spMkLst>
            <pc:docMk/>
            <pc:sldMk cId="3677692462" sldId="281"/>
            <ac:spMk id="9" creationId="{C7307C24-B25F-4249-9EF8-20259C586A13}"/>
          </ac:spMkLst>
        </pc:spChg>
        <pc:spChg chg="del">
          <ac:chgData name="Karin Wallin" userId="a53a3e56-087d-4617-8e27-a32f82201795" providerId="ADAL" clId="{91979A10-7E3B-4BBF-BE91-B5E1D98B5BC3}" dt="2021-12-08T20:31:27.685" v="35" actId="478"/>
          <ac:spMkLst>
            <pc:docMk/>
            <pc:sldMk cId="3677692462" sldId="281"/>
            <ac:spMk id="19" creationId="{6E6820F8-11B4-47C6-A675-DEEDB3137201}"/>
          </ac:spMkLst>
        </pc:spChg>
      </pc:sldChg>
      <pc:sldChg chg="modSp mod">
        <pc:chgData name="Karin Wallin" userId="a53a3e56-087d-4617-8e27-a32f82201795" providerId="ADAL" clId="{91979A10-7E3B-4BBF-BE91-B5E1D98B5BC3}" dt="2021-12-08T20:30:30.571" v="19" actId="13926"/>
        <pc:sldMkLst>
          <pc:docMk/>
          <pc:sldMk cId="3290586453" sldId="282"/>
        </pc:sldMkLst>
        <pc:spChg chg="mod">
          <ac:chgData name="Karin Wallin" userId="a53a3e56-087d-4617-8e27-a32f82201795" providerId="ADAL" clId="{91979A10-7E3B-4BBF-BE91-B5E1D98B5BC3}" dt="2021-12-08T20:30:30.571" v="19" actId="13926"/>
          <ac:spMkLst>
            <pc:docMk/>
            <pc:sldMk cId="3290586453" sldId="282"/>
            <ac:spMk id="17" creationId="{094BF999-8CA6-48EA-A422-1ADF80930C1D}"/>
          </ac:spMkLst>
        </pc:spChg>
      </pc:sldChg>
      <pc:sldChg chg="delSp modSp mod">
        <pc:chgData name="Karin Wallin" userId="a53a3e56-087d-4617-8e27-a32f82201795" providerId="ADAL" clId="{91979A10-7E3B-4BBF-BE91-B5E1D98B5BC3}" dt="2021-12-08T20:36:19.679" v="187" actId="20577"/>
        <pc:sldMkLst>
          <pc:docMk/>
          <pc:sldMk cId="4010216453" sldId="286"/>
        </pc:sldMkLst>
        <pc:spChg chg="del">
          <ac:chgData name="Karin Wallin" userId="a53a3e56-087d-4617-8e27-a32f82201795" providerId="ADAL" clId="{91979A10-7E3B-4BBF-BE91-B5E1D98B5BC3}" dt="2021-12-08T20:31:13.628" v="29" actId="478"/>
          <ac:spMkLst>
            <pc:docMk/>
            <pc:sldMk cId="4010216453" sldId="286"/>
            <ac:spMk id="14" creationId="{5287E7C5-12FA-4999-815A-861515DDC1C3}"/>
          </ac:spMkLst>
        </pc:spChg>
        <pc:spChg chg="mod">
          <ac:chgData name="Karin Wallin" userId="a53a3e56-087d-4617-8e27-a32f82201795" providerId="ADAL" clId="{91979A10-7E3B-4BBF-BE91-B5E1D98B5BC3}" dt="2021-12-08T20:36:19.679" v="187" actId="20577"/>
          <ac:spMkLst>
            <pc:docMk/>
            <pc:sldMk cId="4010216453" sldId="286"/>
            <ac:spMk id="54" creationId="{00000000-0000-0000-0000-000000000000}"/>
          </ac:spMkLst>
        </pc:spChg>
      </pc:sldChg>
      <pc:sldChg chg="addSp delSp modSp mod">
        <pc:chgData name="Karin Wallin" userId="a53a3e56-087d-4617-8e27-a32f82201795" providerId="ADAL" clId="{91979A10-7E3B-4BBF-BE91-B5E1D98B5BC3}" dt="2021-12-08T20:36:35.148" v="193" actId="20577"/>
        <pc:sldMkLst>
          <pc:docMk/>
          <pc:sldMk cId="2522690040" sldId="287"/>
        </pc:sldMkLst>
        <pc:spChg chg="add del mod">
          <ac:chgData name="Karin Wallin" userId="a53a3e56-087d-4617-8e27-a32f82201795" providerId="ADAL" clId="{91979A10-7E3B-4BBF-BE91-B5E1D98B5BC3}" dt="2021-12-08T20:31:18.150" v="32" actId="478"/>
          <ac:spMkLst>
            <pc:docMk/>
            <pc:sldMk cId="2522690040" sldId="287"/>
            <ac:spMk id="6" creationId="{7AAB779A-2E55-4658-A011-1D89D3DF74AC}"/>
          </ac:spMkLst>
        </pc:spChg>
        <pc:spChg chg="del">
          <ac:chgData name="Karin Wallin" userId="a53a3e56-087d-4617-8e27-a32f82201795" providerId="ADAL" clId="{91979A10-7E3B-4BBF-BE91-B5E1D98B5BC3}" dt="2021-12-08T20:31:16.269" v="30" actId="478"/>
          <ac:spMkLst>
            <pc:docMk/>
            <pc:sldMk cId="2522690040" sldId="287"/>
            <ac:spMk id="14" creationId="{76B556BE-FD4E-4EE2-BED7-6FFA2D31799E}"/>
          </ac:spMkLst>
        </pc:spChg>
        <pc:spChg chg="mod">
          <ac:chgData name="Karin Wallin" userId="a53a3e56-087d-4617-8e27-a32f82201795" providerId="ADAL" clId="{91979A10-7E3B-4BBF-BE91-B5E1D98B5BC3}" dt="2021-12-08T20:36:35.148" v="193" actId="20577"/>
          <ac:spMkLst>
            <pc:docMk/>
            <pc:sldMk cId="2522690040" sldId="287"/>
            <ac:spMk id="54" creationId="{00000000-0000-0000-0000-000000000000}"/>
          </ac:spMkLst>
        </pc:spChg>
      </pc:sldChg>
      <pc:sldChg chg="delSp modSp mod">
        <pc:chgData name="Karin Wallin" userId="a53a3e56-087d-4617-8e27-a32f82201795" providerId="ADAL" clId="{91979A10-7E3B-4BBF-BE91-B5E1D98B5BC3}" dt="2021-12-08T20:37:09.109" v="219" actId="20577"/>
        <pc:sldMkLst>
          <pc:docMk/>
          <pc:sldMk cId="1983026182" sldId="288"/>
        </pc:sldMkLst>
        <pc:spChg chg="del">
          <ac:chgData name="Karin Wallin" userId="a53a3e56-087d-4617-8e27-a32f82201795" providerId="ADAL" clId="{91979A10-7E3B-4BBF-BE91-B5E1D98B5BC3}" dt="2021-12-08T20:31:25.846" v="34" actId="478"/>
          <ac:spMkLst>
            <pc:docMk/>
            <pc:sldMk cId="1983026182" sldId="288"/>
            <ac:spMk id="15" creationId="{8BA4A363-3843-45CC-9708-E2107B463863}"/>
          </ac:spMkLst>
        </pc:spChg>
        <pc:spChg chg="mod">
          <ac:chgData name="Karin Wallin" userId="a53a3e56-087d-4617-8e27-a32f82201795" providerId="ADAL" clId="{91979A10-7E3B-4BBF-BE91-B5E1D98B5BC3}" dt="2021-12-08T20:37:09.109" v="219" actId="20577"/>
          <ac:spMkLst>
            <pc:docMk/>
            <pc:sldMk cId="1983026182" sldId="288"/>
            <ac:spMk id="54" creationId="{00000000-0000-0000-0000-000000000000}"/>
          </ac:spMkLst>
        </pc:spChg>
      </pc:sldChg>
      <pc:sldChg chg="delSp modSp mod">
        <pc:chgData name="Karin Wallin" userId="a53a3e56-087d-4617-8e27-a32f82201795" providerId="ADAL" clId="{91979A10-7E3B-4BBF-BE91-B5E1D98B5BC3}" dt="2021-12-08T20:36:44.543" v="199" actId="20577"/>
        <pc:sldMkLst>
          <pc:docMk/>
          <pc:sldMk cId="1325763192" sldId="289"/>
        </pc:sldMkLst>
        <pc:spChg chg="del">
          <ac:chgData name="Karin Wallin" userId="a53a3e56-087d-4617-8e27-a32f82201795" providerId="ADAL" clId="{91979A10-7E3B-4BBF-BE91-B5E1D98B5BC3}" dt="2021-12-08T20:31:23.440" v="33" actId="478"/>
          <ac:spMkLst>
            <pc:docMk/>
            <pc:sldMk cId="1325763192" sldId="289"/>
            <ac:spMk id="19" creationId="{AF55014D-D823-4BF4-9EF8-7E7C5DF1AB07}"/>
          </ac:spMkLst>
        </pc:spChg>
        <pc:spChg chg="mod">
          <ac:chgData name="Karin Wallin" userId="a53a3e56-087d-4617-8e27-a32f82201795" providerId="ADAL" clId="{91979A10-7E3B-4BBF-BE91-B5E1D98B5BC3}" dt="2021-12-08T20:36:44.543" v="199" actId="20577"/>
          <ac:spMkLst>
            <pc:docMk/>
            <pc:sldMk cId="1325763192" sldId="289"/>
            <ac:spMk id="54" creationId="{00000000-0000-0000-0000-000000000000}"/>
          </ac:spMkLst>
        </pc:spChg>
      </pc:sldChg>
      <pc:sldChg chg="delSp modSp mod">
        <pc:chgData name="Karin Wallin" userId="a53a3e56-087d-4617-8e27-a32f82201795" providerId="ADAL" clId="{91979A10-7E3B-4BBF-BE91-B5E1D98B5BC3}" dt="2021-12-08T20:29:46.227" v="2" actId="478"/>
        <pc:sldMkLst>
          <pc:docMk/>
          <pc:sldMk cId="3536148010" sldId="290"/>
        </pc:sldMkLst>
        <pc:spChg chg="mod">
          <ac:chgData name="Karin Wallin" userId="a53a3e56-087d-4617-8e27-a32f82201795" providerId="ADAL" clId="{91979A10-7E3B-4BBF-BE91-B5E1D98B5BC3}" dt="2021-12-08T20:29:41.663" v="1" actId="20577"/>
          <ac:spMkLst>
            <pc:docMk/>
            <pc:sldMk cId="3536148010" sldId="290"/>
            <ac:spMk id="11" creationId="{BBDA59FA-1B66-45E0-A4D8-E7EBBA73D950}"/>
          </ac:spMkLst>
        </pc:spChg>
        <pc:graphicFrameChg chg="del">
          <ac:chgData name="Karin Wallin" userId="a53a3e56-087d-4617-8e27-a32f82201795" providerId="ADAL" clId="{91979A10-7E3B-4BBF-BE91-B5E1D98B5BC3}" dt="2021-12-08T20:29:46.227" v="2" actId="478"/>
          <ac:graphicFrameMkLst>
            <pc:docMk/>
            <pc:sldMk cId="3536148010" sldId="290"/>
            <ac:graphicFrameMk id="14" creationId="{D1D688B5-118D-47A2-88A2-2CF0E0496570}"/>
          </ac:graphicFrameMkLst>
        </pc:graphicFrameChg>
      </pc:sldChg>
      <pc:sldChg chg="addSp delSp modSp mod">
        <pc:chgData name="Karin Wallin" userId="a53a3e56-087d-4617-8e27-a32f82201795" providerId="ADAL" clId="{91979A10-7E3B-4BBF-BE91-B5E1D98B5BC3}" dt="2021-12-08T20:35:22.658" v="168" actId="20577"/>
        <pc:sldMkLst>
          <pc:docMk/>
          <pc:sldMk cId="2208268931" sldId="291"/>
        </pc:sldMkLst>
        <pc:spChg chg="add del mod">
          <ac:chgData name="Karin Wallin" userId="a53a3e56-087d-4617-8e27-a32f82201795" providerId="ADAL" clId="{91979A10-7E3B-4BBF-BE91-B5E1D98B5BC3}" dt="2021-12-08T20:31:08.822" v="28" actId="478"/>
          <ac:spMkLst>
            <pc:docMk/>
            <pc:sldMk cId="2208268931" sldId="291"/>
            <ac:spMk id="7" creationId="{33795322-445F-4C52-909D-C820DF85D1FA}"/>
          </ac:spMkLst>
        </pc:spChg>
        <pc:spChg chg="del">
          <ac:chgData name="Karin Wallin" userId="a53a3e56-087d-4617-8e27-a32f82201795" providerId="ADAL" clId="{91979A10-7E3B-4BBF-BE91-B5E1D98B5BC3}" dt="2021-12-08T20:30:37.901" v="20" actId="478"/>
          <ac:spMkLst>
            <pc:docMk/>
            <pc:sldMk cId="2208268931" sldId="291"/>
            <ac:spMk id="12" creationId="{A57C3DFD-76B5-4A21-B1AC-FE96C3AE102B}"/>
          </ac:spMkLst>
        </pc:spChg>
        <pc:spChg chg="mod">
          <ac:chgData name="Karin Wallin" userId="a53a3e56-087d-4617-8e27-a32f82201795" providerId="ADAL" clId="{91979A10-7E3B-4BBF-BE91-B5E1D98B5BC3}" dt="2021-12-08T20:35:22.658" v="168" actId="20577"/>
          <ac:spMkLst>
            <pc:docMk/>
            <pc:sldMk cId="2208268931" sldId="291"/>
            <ac:spMk id="3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3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3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fld id="{CB3D7F3E-B5BA-443F-A568-29CE526714BC}" type="datetimeFigureOut">
              <a:rPr lang="sv-SE" smtClean="0"/>
              <a:t>2022-12-01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41" tIns="48171" rIns="96341" bIns="48171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6341" tIns="48171" rIns="96341" bIns="48171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8153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8153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3F4B1D9D-EE85-4903-9977-7D65C747894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94597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B1D9D-EE85-4903-9977-7D65C7478943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84402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B1D9D-EE85-4903-9977-7D65C7478943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94360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B1D9D-EE85-4903-9977-7D65C7478943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049496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B1D9D-EE85-4903-9977-7D65C7478943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812553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B1D9D-EE85-4903-9977-7D65C7478943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81255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8917355-C5B6-47CD-AD6E-3A1DC7B213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v-SE"/>
              <a:t>Klicka här för att ändra mall för rubrikformat</a:t>
            </a:r>
            <a:endParaRPr lang="LID4096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B7FC5B2-961D-4C9A-AD8F-3F46DA7E7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v-SE"/>
              <a:t>Klicka här för att ändra mall för underrubrikformat</a:t>
            </a:r>
            <a:endParaRPr lang="LID4096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31FA726-C3A7-440B-AFD0-8FD2EB950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A0008-9CDF-4997-B555-84C3340795A1}" type="datetime1">
              <a:rPr lang="sv-SE" smtClean="0"/>
              <a:t>2022-12-01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A174912-05F6-4DC7-A9D9-628E6D91B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e-faktura internetbank  I  Volymutveckling  I  Svenska marknaden 2020  I Sa88mverkan e-faktura privat och företag  I  2021-09-10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C9433E9-6C07-4C42-854E-551BE6D47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FC64-79FD-4C00-BA72-31410DE1C8F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528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5C3AEB2-A383-4A79-9320-B3CE651F2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LID4096"/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678CACFC-B601-4436-9A06-9D37CFD70B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LID4096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D5453F0-97F7-4EF6-8B02-F191B28F9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BE243-1B42-480B-AA7F-F2CFB9603361}" type="datetime1">
              <a:rPr lang="sv-SE" smtClean="0"/>
              <a:t>2022-12-01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DFCAFE9-C66E-455F-97A5-021A8C84C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e-faktura internetbank  I  Volymutveckling  I  Svenska marknaden 2020  I Sa88mverkan e-faktura privat och företag  I  2021-09-10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9E809D0-329F-4D25-B586-D321469FA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FC64-79FD-4C00-BA72-31410DE1C8F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91207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56F62F71-F999-4AA1-BCB3-902C9DE967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LID4096"/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6324CFA-87CC-4359-B893-8DEDD0A948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LID4096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27FB418-909D-4311-B3B6-11A5F0392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0F5AA-A8AA-470C-B414-83CE8EE88D2D}" type="datetime1">
              <a:rPr lang="sv-SE" smtClean="0"/>
              <a:t>2022-12-01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659E9C5-0CFC-4CC5-9AF0-986047185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e-faktura internetbank  I  Volymutveckling  I  Svenska marknaden 2020  I Sa88mverkan e-faktura privat och företag  I  2021-09-10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2A40215-C221-439F-AC1A-6FD02A1DB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FC64-79FD-4C00-BA72-31410DE1C8F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88799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CBA9800-8A46-4F81-9DEC-700F21005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LID4096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39DF55D-F7AB-4DE1-9AEB-2736F60B56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LID4096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37D0082-A6EA-4345-8E3F-92295FABC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BD5CB-0C5D-443F-A18C-440E820C67CE}" type="datetime1">
              <a:rPr lang="sv-SE" smtClean="0"/>
              <a:t>2022-12-01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A82FAF3-4E57-472B-81D5-4BBD2F053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e-faktura internetbank  I  Volymutveckling  I  Svenska marknaden 2020  I Sa88mverkan e-faktura privat och företag  I  2021-09-10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BEE0FE9-10E3-49FE-BDC8-4291838E2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FC64-79FD-4C00-BA72-31410DE1C8F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2142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2E6AA7B-BFF3-44A8-B53B-D2C67A1007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sv-SE"/>
              <a:t>Klicka här för att ändra mall för rubrikformat</a:t>
            </a:r>
            <a:endParaRPr lang="LID4096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CDA50F8-0436-4596-8A4E-60918F21AF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71F1889-2D18-4D02-9CCD-A1035BC88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AA803-A088-4BFA-8272-B6C7B13A8F0B}" type="datetime1">
              <a:rPr lang="sv-SE" smtClean="0"/>
              <a:t>2022-12-01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496203E-B328-4222-98E3-1344EFC7C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e-faktura internetbank  I  Volymutveckling  I  Svenska marknaden 2020  I Sa88mverkan e-faktura privat och företag  I  2021-09-10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92AC8A3-1068-4E6E-9DE2-1BC932A6B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FC64-79FD-4C00-BA72-31410DE1C8F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45472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42AB562-53FD-490C-BB3D-433D011A2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LID4096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709463B-837B-432E-B752-3D75A176ED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LID4096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D4D4864-50C1-442C-9C5C-99BD315E29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LID4096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6948407-B024-4B1F-8852-3CA170969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D61CE-9339-4888-A660-4BDB63EECA8F}" type="datetime1">
              <a:rPr lang="sv-SE" smtClean="0"/>
              <a:t>2022-12-01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9E7CD59-1E2B-4228-8F22-6A20753AA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e-faktura internetbank  I  Volymutveckling  I  Svenska marknaden 2020  I Sa88mverkan e-faktura privat och företag  I  2021-09-10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2A246FA-4914-4C53-AA25-E9DB9E9FB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FC64-79FD-4C00-BA72-31410DE1C8F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70738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045A0B-CC93-4C83-BFA0-AA2269CDE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LID4096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E902089-5BCD-43A4-80FD-A8359588E8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A55F764-6758-4EFF-8977-CB4D1C6502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LID4096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266B1401-99AE-4E6A-BE1B-922FA8F49F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DF5FE05E-D021-47B7-9499-A67360DACD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LID4096"/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0088CD24-12B9-4EC1-928A-050C92D13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D89FD-0B6B-45E0-892B-E33F7AE54BF1}" type="datetime1">
              <a:rPr lang="sv-SE" smtClean="0"/>
              <a:t>2022-12-01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FFF1EF2A-921B-4D06-B2F7-3E22A4A9B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e-faktura internetbank  I  Volymutveckling  I  Svenska marknaden 2020  I Sa88mverkan e-faktura privat och företag  I  2021-09-10</a:t>
            </a:r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3AE59396-787A-42B7-9982-B9E565703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FC64-79FD-4C00-BA72-31410DE1C8F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02959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2E97C10-0A34-4AC7-A999-8EF7BC1E2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LID4096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A4384C8-4AD0-4BBB-993C-0C1F5BF64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5F983-B5DC-45A1-8503-D7FD52AD066E}" type="datetime1">
              <a:rPr lang="sv-SE" smtClean="0"/>
              <a:t>2022-12-01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2C8A9A59-D530-40A3-A1D9-B98FE2132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e-faktura internetbank  I  Volymutveckling  I  Svenska marknaden 2020  I Sa88mverkan e-faktura privat och företag  I  2021-09-10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47501AA-E920-4EB0-9BAB-1FA3CAA00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FC64-79FD-4C00-BA72-31410DE1C8F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3472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7FE4F50A-3AD8-45DA-B4D5-E755ACCE8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A7017-A7BF-4CB9-BB2C-9174B08BDFBF}" type="datetime1">
              <a:rPr lang="sv-SE" smtClean="0"/>
              <a:t>2022-12-01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0BCFA343-B1A4-4EBD-A8B0-0738FF780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e-faktura internetbank  I  Volymutveckling  I  Svenska marknaden 2020  I Sa88mverkan e-faktura privat och företag  I  2021-09-10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E6EE9DC2-DC4E-4C1A-B198-C5F8E4DA3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FC64-79FD-4C00-BA72-31410DE1C8F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2657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BAE486E-BEE2-4519-9549-320733F26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mall för rubrikformat</a:t>
            </a:r>
            <a:endParaRPr lang="LID4096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87E62C7-3A81-417C-BCDE-201396D12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LID4096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61C42B7-F360-44D6-A462-563C3FF327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238188E-BAD0-4449-9933-A627E78E4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CBF8-D114-41A9-8A85-90654FAA4C32}" type="datetime1">
              <a:rPr lang="sv-SE" smtClean="0"/>
              <a:t>2022-12-01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E79BD7B-0F3F-41CB-BD4D-20D51AC00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e-faktura internetbank  I  Volymutveckling  I  Svenska marknaden 2020  I Sa88mverkan e-faktura privat och företag  I  2021-09-10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6E791A1-DF8A-4E24-85BA-29C45DC2D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FC64-79FD-4C00-BA72-31410DE1C8F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9680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272FF4B-8DD5-48AA-8133-325F26B48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mall för rubrikformat</a:t>
            </a:r>
            <a:endParaRPr lang="LID4096"/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651A0D44-06CD-439D-BDF8-37222C0210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LID4096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08B7BF9-A2EC-41EB-B18F-7F077F394D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B362B77-01C4-4D39-891E-3A73F466E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E9DA3-AFCE-47AF-8D38-BBA047195653}" type="datetime1">
              <a:rPr lang="sv-SE" smtClean="0"/>
              <a:t>2022-12-01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85676BE-D70D-4BD0-8C1B-25AC13315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e-faktura internetbank  I  Volymutveckling  I  Svenska marknaden 2020  I Sa88mverkan e-faktura privat och företag  I  2021-09-10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48910B0-0265-4A91-B0F9-C5EC40E17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FC64-79FD-4C00-BA72-31410DE1C8F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6494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B85D703F-C42E-49C2-B8F6-D372545CD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LID4096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21DDB0F-8561-4B2C-9CAF-E15E51435B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LID4096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911743C-C4A0-4337-B72F-A2CD9B3353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1B025-6BF1-430B-898C-66C6ED17D16E}" type="datetime1">
              <a:rPr lang="sv-SE" smtClean="0"/>
              <a:t>2022-12-01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5C82CE9-B19F-40B2-BE2C-5F4204D6D0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/>
              <a:t>e-faktura internetbank  I  Volymutveckling  I  Svenska marknaden 2020  I Sa88mverkan e-faktura privat och företag  I  2021-09-10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F55E6EE-24CD-4601-BF82-30FA4AD391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9FC64-79FD-4C00-BA72-31410DE1C8F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3801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ID4096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1">
            <a:extLst>
              <a:ext uri="{FF2B5EF4-FFF2-40B4-BE49-F238E27FC236}">
                <a16:creationId xmlns:a16="http://schemas.microsoft.com/office/drawing/2014/main" id="{BBDA59FA-1B66-45E0-A4D8-E7EBBA73D95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291042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3600" dirty="0">
                <a:latin typeface="Yu Gothic Light" panose="020B0300000000000000" pitchFamily="34" charset="-128"/>
                <a:ea typeface="Yu Gothic Light" panose="020B0300000000000000" pitchFamily="34" charset="-128"/>
              </a:rPr>
              <a:t>	</a:t>
            </a:r>
            <a:r>
              <a:rPr lang="sv-SE" sz="2400" dirty="0">
                <a:latin typeface="Yu Gothic Light" panose="020B0300000000000000" pitchFamily="34" charset="-128"/>
                <a:ea typeface="Yu Gothic Light" panose="020B0300000000000000" pitchFamily="34" charset="-128"/>
              </a:rPr>
              <a:t>e-faktura internetbank</a:t>
            </a:r>
            <a:br>
              <a:rPr lang="sv-SE" sz="3600" dirty="0">
                <a:latin typeface="Yu Gothic Light" panose="020B0300000000000000" pitchFamily="34" charset="-128"/>
                <a:ea typeface="Yu Gothic Light" panose="020B0300000000000000" pitchFamily="34" charset="-128"/>
              </a:rPr>
            </a:br>
            <a:r>
              <a:rPr lang="sv-SE" sz="3600" dirty="0">
                <a:latin typeface="Yu Gothic Light" panose="020B0300000000000000" pitchFamily="34" charset="-128"/>
                <a:ea typeface="Yu Gothic Light" panose="020B0300000000000000" pitchFamily="34" charset="-128"/>
              </a:rPr>
              <a:t>	</a:t>
            </a:r>
            <a:r>
              <a:rPr lang="sv-SE" sz="3600" b="1" dirty="0">
                <a:latin typeface="Yu Gothic Light" panose="020B0300000000000000" pitchFamily="34" charset="-128"/>
                <a:ea typeface="Yu Gothic Light" panose="020B0300000000000000" pitchFamily="34" charset="-128"/>
              </a:rPr>
              <a:t>Volymutveckling	</a:t>
            </a:r>
          </a:p>
          <a:p>
            <a:pPr algn="l"/>
            <a:r>
              <a:rPr lang="sv-SE" sz="3600" b="1" dirty="0">
                <a:latin typeface="Yu Gothic Light" panose="020B0300000000000000" pitchFamily="34" charset="-128"/>
                <a:ea typeface="Yu Gothic Light" panose="020B0300000000000000" pitchFamily="34" charset="-128"/>
              </a:rPr>
              <a:t>	</a:t>
            </a:r>
            <a:r>
              <a:rPr lang="sv-SE" sz="2400" dirty="0">
                <a:latin typeface="Yu Gothic Light" panose="020B0300000000000000" pitchFamily="34" charset="-128"/>
                <a:ea typeface="Yu Gothic Light" panose="020B0300000000000000" pitchFamily="34" charset="-128"/>
              </a:rPr>
              <a:t>Svenska marknaden 2021</a:t>
            </a:r>
            <a:br>
              <a:rPr lang="sv-SE" sz="2400" dirty="0">
                <a:latin typeface="Yu Gothic Light" panose="020B0300000000000000" pitchFamily="34" charset="-128"/>
                <a:ea typeface="Yu Gothic Light" panose="020B0300000000000000" pitchFamily="34" charset="-128"/>
              </a:rPr>
            </a:br>
            <a:r>
              <a:rPr lang="sv-SE" sz="2400" dirty="0">
                <a:latin typeface="Yu Gothic Light" panose="020B0300000000000000" pitchFamily="34" charset="-128"/>
                <a:ea typeface="Yu Gothic Light" panose="020B0300000000000000" pitchFamily="34" charset="-128"/>
              </a:rPr>
              <a:t>	</a:t>
            </a:r>
            <a:r>
              <a:rPr lang="sv-SE" sz="1600" dirty="0">
                <a:latin typeface="Yu Gothic Light" panose="020B0300000000000000" pitchFamily="34" charset="-128"/>
                <a:ea typeface="Yu Gothic Light" panose="020B0300000000000000" pitchFamily="34" charset="-128"/>
              </a:rPr>
              <a:t>Privat- och företags-mottagare</a:t>
            </a:r>
            <a:r>
              <a:rPr lang="sv-SE" sz="1400" dirty="0">
                <a:latin typeface="Yu Gothic Light" panose="020B0300000000000000" pitchFamily="34" charset="-128"/>
                <a:ea typeface="Yu Gothic Light" panose="020B0300000000000000" pitchFamily="34" charset="-128"/>
              </a:rPr>
              <a:t> 		</a:t>
            </a:r>
            <a:endParaRPr lang="sv-SE" sz="3200" dirty="0">
              <a:latin typeface="Yu Gothic Light" panose="020B0300000000000000" pitchFamily="34" charset="-128"/>
              <a:ea typeface="Yu Gothic Light" panose="020B0300000000000000" pitchFamily="34" charset="-128"/>
            </a:endParaRPr>
          </a:p>
        </p:txBody>
      </p:sp>
      <p:pic>
        <p:nvPicPr>
          <p:cNvPr id="9" name="Bild 8" descr="A brushstroke">
            <a:extLst>
              <a:ext uri="{FF2B5EF4-FFF2-40B4-BE49-F238E27FC236}">
                <a16:creationId xmlns:a16="http://schemas.microsoft.com/office/drawing/2014/main" id="{0B508BC1-5EC3-4520-9EAC-542442DF86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0" y="912453"/>
            <a:ext cx="5256584" cy="3995936"/>
          </a:xfrm>
          <a:prstGeom prst="rect">
            <a:avLst/>
          </a:prstGeom>
        </p:spPr>
      </p:pic>
      <p:sp>
        <p:nvSpPr>
          <p:cNvPr id="2" name="Platshållare för sidfot 13">
            <a:extLst>
              <a:ext uri="{FF2B5EF4-FFF2-40B4-BE49-F238E27FC236}">
                <a16:creationId xmlns:a16="http://schemas.microsoft.com/office/drawing/2014/main" id="{B734DE02-C277-CACD-38DA-C0CA5575C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9044" y="6487966"/>
            <a:ext cx="9153044" cy="365125"/>
          </a:xfrm>
        </p:spPr>
        <p:txBody>
          <a:bodyPr/>
          <a:lstStyle/>
          <a:p>
            <a:r>
              <a:rPr lang="sv-SE" sz="800" dirty="0"/>
              <a:t>e-faktura internetbank  I  Volymutveckling  I  Svenska marknaden 2021  I Samverkan e-faktura privat och företag  I  2022-11-29  I  </a:t>
            </a:r>
            <a:r>
              <a:rPr lang="sv-SE" sz="800"/>
              <a:t>Sida 1 </a:t>
            </a:r>
            <a:r>
              <a:rPr lang="sv-SE" sz="800" dirty="0"/>
              <a:t>(12)</a:t>
            </a:r>
          </a:p>
        </p:txBody>
      </p:sp>
    </p:spTree>
    <p:extLst>
      <p:ext uri="{BB962C8B-B14F-4D97-AF65-F5344CB8AC3E}">
        <p14:creationId xmlns:p14="http://schemas.microsoft.com/office/powerpoint/2010/main" val="3536148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68"/>
    </mc:Choice>
    <mc:Fallback xmlns="">
      <p:transition spd="slow" advTm="2868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/>
          <p:cNvSpPr txBox="1">
            <a:spLocks/>
          </p:cNvSpPr>
          <p:nvPr/>
        </p:nvSpPr>
        <p:spPr>
          <a:xfrm>
            <a:off x="0" y="-27384"/>
            <a:ext cx="9144000" cy="144016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3600" dirty="0">
                <a:solidFill>
                  <a:schemeClr val="tx1">
                    <a:lumMod val="7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	Genomförande</a:t>
            </a:r>
          </a:p>
        </p:txBody>
      </p:sp>
      <p:sp>
        <p:nvSpPr>
          <p:cNvPr id="9" name="Platshållare för text 2">
            <a:extLst>
              <a:ext uri="{FF2B5EF4-FFF2-40B4-BE49-F238E27FC236}">
                <a16:creationId xmlns:a16="http://schemas.microsoft.com/office/drawing/2014/main" id="{C7307C24-B25F-4249-9EF8-20259C586A13}"/>
              </a:ext>
            </a:extLst>
          </p:cNvPr>
          <p:cNvSpPr txBox="1">
            <a:spLocks/>
          </p:cNvSpPr>
          <p:nvPr/>
        </p:nvSpPr>
        <p:spPr>
          <a:xfrm>
            <a:off x="1043608" y="1628800"/>
            <a:ext cx="7488832" cy="381642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100" dirty="0">
                <a:solidFill>
                  <a:schemeClr val="tx1">
                    <a:lumMod val="7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Datainsamling via en standardiserad svarsmall under </a:t>
            </a:r>
            <a:r>
              <a:rPr lang="sv-SE" sz="1100" b="1" dirty="0">
                <a:solidFill>
                  <a:srgbClr val="00206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januari – augusti 2022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sv-SE" sz="1100" dirty="0">
              <a:solidFill>
                <a:schemeClr val="tx1">
                  <a:lumMod val="75000"/>
                </a:schemeClr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100" b="1" dirty="0">
                <a:solidFill>
                  <a:srgbClr val="00206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Samtliga anslutna presentatörsbanker via Samverkan e-faktura omfattas av datainsamlingen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sv-SE" sz="1100" dirty="0">
              <a:solidFill>
                <a:schemeClr val="tx1">
                  <a:lumMod val="75000"/>
                </a:schemeClr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100" dirty="0">
                <a:solidFill>
                  <a:schemeClr val="tx1">
                    <a:lumMod val="7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Antalet anslutna presentatörsbanker under 2021 var 12 banker (ingen förändring under året)</a:t>
            </a:r>
            <a:br>
              <a:rPr lang="sv-SE" sz="1100" dirty="0">
                <a:solidFill>
                  <a:schemeClr val="tx1">
                    <a:lumMod val="7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</a:br>
            <a:r>
              <a:rPr lang="sv-SE" sz="1100" dirty="0">
                <a:solidFill>
                  <a:schemeClr val="tx1">
                    <a:lumMod val="7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6 av dessa erbjuder även e-faktura till mottagare i företagsinternetbanken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sv-SE" sz="1100" dirty="0">
              <a:solidFill>
                <a:schemeClr val="tx1">
                  <a:lumMod val="75000"/>
                </a:schemeClr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100" b="1" dirty="0">
                <a:solidFill>
                  <a:srgbClr val="00206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Antalet betalrader 2021 avser Fakturautställarbankernas antal distribuerade/skickade betalrader, </a:t>
            </a:r>
            <a:r>
              <a:rPr lang="sv-SE" sz="1100" dirty="0">
                <a:solidFill>
                  <a:schemeClr val="tx1">
                    <a:lumMod val="7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tidigare år har antalet avsett Presentatörsbankernas mottagna betalrader.</a:t>
            </a:r>
            <a:br>
              <a:rPr lang="sv-SE" sz="1100" dirty="0">
                <a:solidFill>
                  <a:schemeClr val="tx1">
                    <a:lumMod val="7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</a:br>
            <a:endParaRPr lang="sv-SE" sz="1100" dirty="0">
              <a:solidFill>
                <a:schemeClr val="tx1">
                  <a:lumMod val="75000"/>
                </a:schemeClr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100" b="1" dirty="0">
                <a:solidFill>
                  <a:srgbClr val="00206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Resultatet i studien baseras på insamlat data från 10 banker, </a:t>
            </a:r>
            <a:br>
              <a:rPr lang="sv-SE" sz="1100" b="1" dirty="0">
                <a:solidFill>
                  <a:srgbClr val="00206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</a:br>
            <a:r>
              <a:rPr lang="sv-SE" sz="1100" b="1" dirty="0">
                <a:solidFill>
                  <a:srgbClr val="00206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samt estimat för 2 banker som inte inkommit med data för 2021, dvs. totalt 12 banker. </a:t>
            </a:r>
            <a:br>
              <a:rPr lang="sv-SE" sz="1100" b="1" dirty="0">
                <a:solidFill>
                  <a:srgbClr val="00206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</a:br>
            <a:r>
              <a:rPr lang="sv-SE" sz="1100" dirty="0">
                <a:solidFill>
                  <a:schemeClr val="tx1">
                    <a:lumMod val="7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Estimat är gjort genom att använda lämnade uppgifter för 2020 (utan omräkning)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sv-SE" sz="1100" dirty="0">
              <a:solidFill>
                <a:schemeClr val="tx1">
                  <a:lumMod val="75000"/>
                </a:schemeClr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100" b="1" dirty="0">
                <a:solidFill>
                  <a:srgbClr val="00206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Sedan 2018 särredovisas e-faktura till företagsmottagare (B2b) </a:t>
            </a:r>
            <a:br>
              <a:rPr lang="sv-SE" sz="1100" dirty="0">
                <a:solidFill>
                  <a:schemeClr val="tx1">
                    <a:lumMod val="7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</a:br>
            <a:r>
              <a:rPr lang="sv-SE" sz="1100" dirty="0">
                <a:solidFill>
                  <a:schemeClr val="tx1">
                    <a:lumMod val="7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5 banker, dvs. samtliga banker som erbjöd e-faktura till företagsmottagare i internetbanken</a:t>
            </a:r>
            <a:br>
              <a:rPr lang="sv-SE" sz="1100" dirty="0">
                <a:solidFill>
                  <a:schemeClr val="tx1">
                    <a:lumMod val="7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</a:br>
            <a:r>
              <a:rPr lang="sv-SE" sz="1100" dirty="0">
                <a:solidFill>
                  <a:schemeClr val="tx1">
                    <a:lumMod val="7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under hela 2021, inkom med data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sv-SE" sz="1100" dirty="0">
              <a:solidFill>
                <a:schemeClr val="tx1">
                  <a:lumMod val="75000"/>
                </a:schemeClr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100" dirty="0">
                <a:solidFill>
                  <a:schemeClr val="tx1">
                    <a:lumMod val="7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Insamlad data har analyserats och i möjligaste mån kvalitetssäkrats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sv-SE" sz="1100" dirty="0">
              <a:solidFill>
                <a:schemeClr val="tx1">
                  <a:lumMod val="75000"/>
                </a:schemeClr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100" dirty="0">
                <a:solidFill>
                  <a:schemeClr val="tx1">
                    <a:lumMod val="7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Studiens utfall redovisas på ett sätt som inte röjer någon medlems individuella data</a:t>
            </a:r>
          </a:p>
        </p:txBody>
      </p:sp>
      <p:pic>
        <p:nvPicPr>
          <p:cNvPr id="11" name="Bild 10" descr="A brushstroke">
            <a:extLst>
              <a:ext uri="{FF2B5EF4-FFF2-40B4-BE49-F238E27FC236}">
                <a16:creationId xmlns:a16="http://schemas.microsoft.com/office/drawing/2014/main" id="{3E300AB6-F66C-4545-A2CC-71AF70E263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0" y="188640"/>
            <a:ext cx="5004048" cy="1670910"/>
          </a:xfrm>
          <a:prstGeom prst="rect">
            <a:avLst/>
          </a:prstGeom>
        </p:spPr>
      </p:pic>
      <p:sp>
        <p:nvSpPr>
          <p:cNvPr id="2" name="Platshållare för sidfot 13">
            <a:extLst>
              <a:ext uri="{FF2B5EF4-FFF2-40B4-BE49-F238E27FC236}">
                <a16:creationId xmlns:a16="http://schemas.microsoft.com/office/drawing/2014/main" id="{578EB5D9-C078-B4DA-E89F-F912931AC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9044" y="6487966"/>
            <a:ext cx="9153044" cy="365125"/>
          </a:xfrm>
        </p:spPr>
        <p:txBody>
          <a:bodyPr/>
          <a:lstStyle/>
          <a:p>
            <a:r>
              <a:rPr lang="sv-SE" sz="800" dirty="0"/>
              <a:t>e-faktura internetbank  I  Volymutveckling  I  Svenska marknaden 2021  I Samverkan e-faktura privat och företag  I  2022-11-29  I  Sida 10 (12)</a:t>
            </a:r>
          </a:p>
        </p:txBody>
      </p:sp>
    </p:spTree>
    <p:extLst>
      <p:ext uri="{BB962C8B-B14F-4D97-AF65-F5344CB8AC3E}">
        <p14:creationId xmlns:p14="http://schemas.microsoft.com/office/powerpoint/2010/main" val="3677692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68"/>
    </mc:Choice>
    <mc:Fallback xmlns="">
      <p:transition spd="slow" advTm="2868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1">
            <a:extLst>
              <a:ext uri="{FF2B5EF4-FFF2-40B4-BE49-F238E27FC236}">
                <a16:creationId xmlns:a16="http://schemas.microsoft.com/office/drawing/2014/main" id="{C460AB61-44EC-4B4F-95D4-2F0F031D7A9A}"/>
              </a:ext>
            </a:extLst>
          </p:cNvPr>
          <p:cNvSpPr txBox="1">
            <a:spLocks/>
          </p:cNvSpPr>
          <p:nvPr/>
        </p:nvSpPr>
        <p:spPr>
          <a:xfrm>
            <a:off x="35496" y="-27384"/>
            <a:ext cx="9144000" cy="144016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3600" dirty="0">
                <a:solidFill>
                  <a:schemeClr val="tx1">
                    <a:lumMod val="7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	Tänkbara felkällor</a:t>
            </a:r>
          </a:p>
        </p:txBody>
      </p:sp>
      <p:pic>
        <p:nvPicPr>
          <p:cNvPr id="11" name="Bild 10" descr="A brushstroke">
            <a:extLst>
              <a:ext uri="{FF2B5EF4-FFF2-40B4-BE49-F238E27FC236}">
                <a16:creationId xmlns:a16="http://schemas.microsoft.com/office/drawing/2014/main" id="{AA304A31-9FD0-45DF-8CA0-56EBCCCDC9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1094" y="204525"/>
            <a:ext cx="5775042" cy="1670910"/>
          </a:xfrm>
          <a:prstGeom prst="rect">
            <a:avLst/>
          </a:prstGeom>
        </p:spPr>
      </p:pic>
      <p:sp>
        <p:nvSpPr>
          <p:cNvPr id="10" name="Platshållare för text 2"/>
          <p:cNvSpPr txBox="1">
            <a:spLocks/>
          </p:cNvSpPr>
          <p:nvPr/>
        </p:nvSpPr>
        <p:spPr>
          <a:xfrm>
            <a:off x="1043608" y="1412776"/>
            <a:ext cx="7920880" cy="47799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v-SE" sz="1050" b="1" dirty="0">
                <a:solidFill>
                  <a:srgbClr val="00206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Av de 10 banker som inkommit med data för 2021 har:</a:t>
            </a:r>
          </a:p>
          <a:p>
            <a:pPr algn="l"/>
            <a:endParaRPr lang="sv-SE" sz="500" b="1" dirty="0">
              <a:solidFill>
                <a:schemeClr val="tx1">
                  <a:lumMod val="65000"/>
                  <a:lumOff val="35000"/>
                </a:schemeClr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050" b="1" dirty="0">
                <a:solidFill>
                  <a:srgbClr val="00206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1 bank</a:t>
            </a:r>
            <a:r>
              <a:rPr lang="sv-SE" sz="1050" dirty="0">
                <a:solidFill>
                  <a:srgbClr val="00206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 </a:t>
            </a:r>
            <a:r>
              <a:rPr lang="sv-SE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inte lämnat uppgift om: ”Antalet skickade betalrader under 2021”</a:t>
            </a:r>
            <a:br>
              <a:rPr lang="sv-SE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</a:br>
            <a:r>
              <a:rPr lang="sv-SE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Antalet betalrader har </a:t>
            </a:r>
            <a:r>
              <a:rPr lang="sv-SE" sz="1050" b="1" dirty="0">
                <a:solidFill>
                  <a:schemeClr val="tx1">
                    <a:lumMod val="65000"/>
                    <a:lumOff val="3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inte kunnat uppskattats </a:t>
            </a:r>
            <a:r>
              <a:rPr lang="sv-SE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utifrån tidigare års data, i och med skickade betalrader inte tidigare har samlats in.</a:t>
            </a:r>
          </a:p>
          <a:p>
            <a:pPr algn="l"/>
            <a:endParaRPr lang="sv-SE" sz="1050" b="1" dirty="0">
              <a:solidFill>
                <a:schemeClr val="accent1">
                  <a:lumMod val="75000"/>
                </a:schemeClr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050" b="1" dirty="0">
                <a:solidFill>
                  <a:srgbClr val="00206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1 bank </a:t>
            </a:r>
            <a:r>
              <a:rPr lang="sv-SE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inte lämnat uppgift om: ”Antalet unika mottagare av e-faktura Q4 2021” </a:t>
            </a:r>
            <a:br>
              <a:rPr lang="sv-SE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</a:br>
            <a:r>
              <a:rPr lang="sv-SE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Vid beräkning av %-satser där denna uppgift ingår, har denna bank exkluderats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sv-SE" sz="1050" dirty="0">
              <a:solidFill>
                <a:schemeClr val="tx1">
                  <a:lumMod val="65000"/>
                  <a:lumOff val="35000"/>
                </a:schemeClr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050" b="1" dirty="0">
                <a:solidFill>
                  <a:srgbClr val="00206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2 banker</a:t>
            </a:r>
            <a:r>
              <a:rPr lang="sv-SE" sz="1050" dirty="0">
                <a:solidFill>
                  <a:srgbClr val="00206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 </a:t>
            </a:r>
            <a:r>
              <a:rPr lang="sv-SE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inte lämnat uppgift om: ”Totala antalet privata internetbetalningskunder Q4 2021”</a:t>
            </a:r>
            <a:br>
              <a:rPr lang="sv-SE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</a:br>
            <a:r>
              <a:rPr lang="sv-SE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Vid beräkning av %-satser där denna uppgift ingår, har dessa banker exkluderats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sv-SE" sz="900" dirty="0">
              <a:solidFill>
                <a:schemeClr val="tx1">
                  <a:lumMod val="65000"/>
                  <a:lumOff val="35000"/>
                </a:schemeClr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050" b="1" dirty="0">
                <a:solidFill>
                  <a:srgbClr val="00206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2 banker</a:t>
            </a:r>
            <a:r>
              <a:rPr lang="sv-SE" sz="1050" dirty="0">
                <a:solidFill>
                  <a:srgbClr val="00206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 </a:t>
            </a:r>
            <a:r>
              <a:rPr lang="sv-SE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inte lämnat uppgift om: ”Totala antalet privata internetbetalningar”</a:t>
            </a:r>
            <a:br>
              <a:rPr lang="sv-SE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</a:br>
            <a:r>
              <a:rPr lang="sv-SE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Vid beräkning av %-satser där denna uppgift ingår, har dessa banker exkluderats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sv-SE" sz="1050" dirty="0">
              <a:solidFill>
                <a:schemeClr val="tx1">
                  <a:lumMod val="65000"/>
                  <a:lumOff val="35000"/>
                </a:schemeClr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050" b="1" dirty="0">
                <a:solidFill>
                  <a:srgbClr val="00206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Sedan 2018 </a:t>
            </a:r>
            <a:r>
              <a:rPr lang="sv-SE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särredovisas ”Antalet betalrader” skickade till företagsmottagare i internetbank (B2b) </a:t>
            </a:r>
            <a:br>
              <a:rPr lang="sv-SE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</a:br>
            <a:r>
              <a:rPr lang="sv-SE" sz="1050" b="1" dirty="0">
                <a:solidFill>
                  <a:srgbClr val="00206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3 företagsbanker </a:t>
            </a:r>
            <a:r>
              <a:rPr lang="sv-SE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har inte inkommit med uppgift om ”Totala antalet företagsinternetbetalningar”</a:t>
            </a:r>
            <a:br>
              <a:rPr lang="sv-SE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</a:br>
            <a:r>
              <a:rPr lang="sv-SE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Därmed redovisas endast antalet betalrader samt antalet anslutna fakturautställare och inbetalningsgironummer</a:t>
            </a:r>
            <a:br>
              <a:rPr lang="sv-SE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</a:br>
            <a:r>
              <a:rPr lang="sv-SE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för e-faktura till företagsmottagare</a:t>
            </a:r>
            <a:br>
              <a:rPr lang="sv-SE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</a:br>
            <a:endParaRPr lang="sv-SE" sz="900" dirty="0">
              <a:solidFill>
                <a:schemeClr val="tx1">
                  <a:lumMod val="65000"/>
                  <a:lumOff val="35000"/>
                </a:schemeClr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algn="l"/>
            <a:r>
              <a:rPr lang="sv-SE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De banker som inte lämnar kompletta uppgifter är inte desamma för varje uppgiftstyp och kan variera från år till år.</a:t>
            </a:r>
            <a:br>
              <a:rPr lang="sv-SE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</a:br>
            <a:r>
              <a:rPr lang="sv-SE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Värden som ingår i procentberäkningar har därför justerats för att bli så rättvisande som möjligt,</a:t>
            </a:r>
            <a:br>
              <a:rPr lang="sv-SE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</a:br>
            <a:r>
              <a:rPr lang="sv-SE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dock bör detta beaktas vid en årsvis jämförelse.</a:t>
            </a:r>
          </a:p>
          <a:p>
            <a:pPr algn="l"/>
            <a:endParaRPr lang="sv-SE" sz="1050" dirty="0">
              <a:solidFill>
                <a:schemeClr val="tx1">
                  <a:lumMod val="65000"/>
                  <a:lumOff val="35000"/>
                </a:schemeClr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algn="l"/>
            <a:r>
              <a:rPr lang="sv-SE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Små möjligheter att kvalitetssäkra data. Större variationer har verifierats, men enskild banks återkoppling</a:t>
            </a:r>
            <a:br>
              <a:rPr lang="sv-SE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</a:br>
            <a:r>
              <a:rPr lang="sv-SE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noteras inte i den gemensamma sammanställningen</a:t>
            </a:r>
          </a:p>
        </p:txBody>
      </p:sp>
      <p:sp>
        <p:nvSpPr>
          <p:cNvPr id="2" name="Platshållare för sidfot 13">
            <a:extLst>
              <a:ext uri="{FF2B5EF4-FFF2-40B4-BE49-F238E27FC236}">
                <a16:creationId xmlns:a16="http://schemas.microsoft.com/office/drawing/2014/main" id="{59641D74-0143-6AC0-502B-E42995A14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9044" y="6487966"/>
            <a:ext cx="9153044" cy="365125"/>
          </a:xfrm>
        </p:spPr>
        <p:txBody>
          <a:bodyPr/>
          <a:lstStyle/>
          <a:p>
            <a:r>
              <a:rPr lang="sv-SE" sz="800" dirty="0"/>
              <a:t>e-faktura internetbank  I  Volymutveckling  I  Svenska marknaden 2021  I Samverkan e-faktura privat och företag  I  2022-11-29  I  Sida 11 (12)</a:t>
            </a:r>
          </a:p>
        </p:txBody>
      </p:sp>
    </p:spTree>
    <p:extLst>
      <p:ext uri="{BB962C8B-B14F-4D97-AF65-F5344CB8AC3E}">
        <p14:creationId xmlns:p14="http://schemas.microsoft.com/office/powerpoint/2010/main" val="2888479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68"/>
    </mc:Choice>
    <mc:Fallback xmlns="">
      <p:transition spd="slow" advTm="2868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 11" descr="A brushstroke">
            <a:extLst>
              <a:ext uri="{FF2B5EF4-FFF2-40B4-BE49-F238E27FC236}">
                <a16:creationId xmlns:a16="http://schemas.microsoft.com/office/drawing/2014/main" id="{D3E63AFB-4408-440B-B6F9-8B55B6B572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912453"/>
            <a:ext cx="5256584" cy="3995936"/>
          </a:xfrm>
          <a:prstGeom prst="rect">
            <a:avLst/>
          </a:prstGeom>
        </p:spPr>
      </p:pic>
      <p:sp>
        <p:nvSpPr>
          <p:cNvPr id="15" name="Rubrik 1">
            <a:extLst>
              <a:ext uri="{FF2B5EF4-FFF2-40B4-BE49-F238E27FC236}">
                <a16:creationId xmlns:a16="http://schemas.microsoft.com/office/drawing/2014/main" id="{F92CF29A-0ECA-4367-B806-DDEFF15B6369}"/>
              </a:ext>
            </a:extLst>
          </p:cNvPr>
          <p:cNvSpPr txBox="1">
            <a:spLocks/>
          </p:cNvSpPr>
          <p:nvPr/>
        </p:nvSpPr>
        <p:spPr>
          <a:xfrm>
            <a:off x="0" y="332656"/>
            <a:ext cx="9144000" cy="257776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3600" dirty="0">
                <a:latin typeface="Yu Gothic Light" panose="020B0300000000000000" pitchFamily="34" charset="-128"/>
                <a:ea typeface="Yu Gothic Light" panose="020B0300000000000000" pitchFamily="34" charset="-128"/>
              </a:rPr>
              <a:t>	</a:t>
            </a:r>
            <a:r>
              <a:rPr lang="sv-SE" sz="3200" dirty="0">
                <a:latin typeface="Yu Gothic Light" panose="020B0300000000000000" pitchFamily="34" charset="-128"/>
                <a:ea typeface="Yu Gothic Light" panose="020B0300000000000000" pitchFamily="34" charset="-128"/>
              </a:rPr>
              <a:t>På uppdrag av</a:t>
            </a:r>
            <a:br>
              <a:rPr lang="sv-SE" sz="3200" dirty="0">
                <a:latin typeface="Yu Gothic Light" panose="020B0300000000000000" pitchFamily="34" charset="-128"/>
                <a:ea typeface="Yu Gothic Light" panose="020B0300000000000000" pitchFamily="34" charset="-128"/>
              </a:rPr>
            </a:br>
            <a:r>
              <a:rPr lang="sv-SE" sz="3200" dirty="0">
                <a:latin typeface="Yu Gothic Light" panose="020B0300000000000000" pitchFamily="34" charset="-128"/>
                <a:ea typeface="Yu Gothic Light" panose="020B0300000000000000" pitchFamily="34" charset="-128"/>
              </a:rPr>
              <a:t>	</a:t>
            </a:r>
            <a:r>
              <a:rPr lang="sv-SE" sz="2000" dirty="0">
                <a:latin typeface="Yu Gothic Light" panose="020B0300000000000000" pitchFamily="34" charset="-128"/>
                <a:ea typeface="Yu Gothic Light" panose="020B0300000000000000" pitchFamily="34" charset="-128"/>
              </a:rPr>
              <a:t>Samverkan e-faktura privat och företag</a:t>
            </a:r>
            <a:br>
              <a:rPr lang="sv-SE" sz="3200" dirty="0">
                <a:latin typeface="Yu Gothic Light" panose="020B0300000000000000" pitchFamily="34" charset="-128"/>
                <a:ea typeface="Yu Gothic Light" panose="020B0300000000000000" pitchFamily="34" charset="-128"/>
              </a:rPr>
            </a:br>
            <a:r>
              <a:rPr lang="sv-SE" sz="3200" dirty="0">
                <a:latin typeface="Yu Gothic Light" panose="020B0300000000000000" pitchFamily="34" charset="-128"/>
                <a:ea typeface="Yu Gothic Light" panose="020B0300000000000000" pitchFamily="34" charset="-128"/>
              </a:rPr>
              <a:t>	</a:t>
            </a:r>
            <a:r>
              <a:rPr lang="sv-SE" sz="3200" b="1" dirty="0">
                <a:latin typeface="Yu Gothic Light" panose="020B0300000000000000" pitchFamily="34" charset="-128"/>
                <a:ea typeface="Yu Gothic Light" panose="020B0300000000000000" pitchFamily="34" charset="-128"/>
              </a:rPr>
              <a:t>Presentatörsbankerna	</a:t>
            </a:r>
          </a:p>
          <a:p>
            <a:pPr algn="l"/>
            <a:r>
              <a:rPr lang="sv-SE" sz="3200" b="1" dirty="0">
                <a:latin typeface="Yu Gothic Light" panose="020B0300000000000000" pitchFamily="34" charset="-128"/>
                <a:ea typeface="Yu Gothic Light" panose="020B0300000000000000" pitchFamily="34" charset="-128"/>
              </a:rPr>
              <a:t>	</a:t>
            </a:r>
            <a:r>
              <a:rPr lang="sv-SE" sz="1400" dirty="0">
                <a:solidFill>
                  <a:schemeClr val="tx1">
                    <a:lumMod val="7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Karin Wallin  I  Wallin Consulting AB</a:t>
            </a:r>
            <a:br>
              <a:rPr lang="sv-SE" sz="1400" dirty="0">
                <a:solidFill>
                  <a:schemeClr val="tx1">
                    <a:lumMod val="7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</a:br>
            <a:r>
              <a:rPr lang="sv-SE" sz="1400" dirty="0">
                <a:solidFill>
                  <a:schemeClr val="tx1">
                    <a:lumMod val="7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	karin.wallin@wallinconsulting.se  I  073-947 57 24</a:t>
            </a:r>
          </a:p>
          <a:p>
            <a:pPr algn="l"/>
            <a:endParaRPr lang="sv-SE" sz="3200" dirty="0">
              <a:latin typeface="Yu Gothic Light" panose="020B0300000000000000" pitchFamily="34" charset="-128"/>
              <a:ea typeface="Yu Gothic Light" panose="020B0300000000000000" pitchFamily="34" charset="-128"/>
            </a:endParaRP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D2CC284B-BE5D-E2B0-2DC9-78309DBAEC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9654" y="969051"/>
            <a:ext cx="6864691" cy="4919898"/>
          </a:xfrm>
          <a:prstGeom prst="rect">
            <a:avLst/>
          </a:prstGeom>
        </p:spPr>
      </p:pic>
      <p:sp>
        <p:nvSpPr>
          <p:cNvPr id="3" name="Platshållare för sidfot 13">
            <a:extLst>
              <a:ext uri="{FF2B5EF4-FFF2-40B4-BE49-F238E27FC236}">
                <a16:creationId xmlns:a16="http://schemas.microsoft.com/office/drawing/2014/main" id="{84AA78FA-0C6D-C63B-987F-059E7F302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9044" y="6487966"/>
            <a:ext cx="9153044" cy="365125"/>
          </a:xfrm>
        </p:spPr>
        <p:txBody>
          <a:bodyPr/>
          <a:lstStyle/>
          <a:p>
            <a:r>
              <a:rPr lang="sv-SE" sz="800" dirty="0"/>
              <a:t>e-faktura internetbank  I  Volymutveckling  I  Svenska marknaden 2021  I Samverkan e-faktura privat och företag  I  2022-11-29  I  Sida 12 (12)</a:t>
            </a:r>
          </a:p>
        </p:txBody>
      </p:sp>
    </p:spTree>
    <p:extLst>
      <p:ext uri="{BB962C8B-B14F-4D97-AF65-F5344CB8AC3E}">
        <p14:creationId xmlns:p14="http://schemas.microsoft.com/office/powerpoint/2010/main" val="3996251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68"/>
    </mc:Choice>
    <mc:Fallback xmlns="">
      <p:transition spd="slow" advTm="2868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 9" descr="A brushstroke">
            <a:extLst>
              <a:ext uri="{FF2B5EF4-FFF2-40B4-BE49-F238E27FC236}">
                <a16:creationId xmlns:a16="http://schemas.microsoft.com/office/drawing/2014/main" id="{5D7EBAB1-284B-4839-B0CA-787EB927CB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143585" y="317930"/>
            <a:ext cx="4804679" cy="1670910"/>
          </a:xfrm>
          <a:prstGeom prst="rect">
            <a:avLst/>
          </a:prstGeom>
        </p:spPr>
      </p:pic>
      <p:sp>
        <p:nvSpPr>
          <p:cNvPr id="36" name="Platshållare för text 2"/>
          <p:cNvSpPr txBox="1">
            <a:spLocks/>
          </p:cNvSpPr>
          <p:nvPr/>
        </p:nvSpPr>
        <p:spPr>
          <a:xfrm>
            <a:off x="323529" y="1268760"/>
            <a:ext cx="4968552" cy="25922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lIns="91440" tIns="45720" rIns="91440" bIns="45720" numCol="1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sv-SE" sz="700" b="1" dirty="0">
              <a:solidFill>
                <a:schemeClr val="accent1">
                  <a:lumMod val="75000"/>
                </a:schemeClr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algn="l"/>
            <a:r>
              <a:rPr lang="sv-SE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Sammanfattning Privatmottagare och Företagsmottagare</a:t>
            </a:r>
          </a:p>
          <a:p>
            <a:pPr algn="l"/>
            <a:r>
              <a:rPr lang="sv-SE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Sammanställning insamlad data</a:t>
            </a:r>
          </a:p>
          <a:p>
            <a:pPr algn="l"/>
            <a:r>
              <a:rPr lang="sv-SE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Genomförande</a:t>
            </a:r>
          </a:p>
          <a:p>
            <a:pPr algn="l"/>
            <a:r>
              <a:rPr lang="sv-SE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Tänkbara felkällor</a:t>
            </a:r>
            <a:endParaRPr lang="sv-SE" sz="1400" dirty="0">
              <a:solidFill>
                <a:schemeClr val="tx1">
                  <a:lumMod val="75000"/>
                  <a:lumOff val="25000"/>
                </a:schemeClr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algn="l"/>
            <a:endParaRPr lang="sv-SE" sz="1400" dirty="0">
              <a:solidFill>
                <a:schemeClr val="tx1">
                  <a:lumMod val="75000"/>
                  <a:lumOff val="25000"/>
                </a:schemeClr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algn="l"/>
            <a:endParaRPr lang="sv-SE" sz="2000" dirty="0">
              <a:solidFill>
                <a:schemeClr val="tx1">
                  <a:lumMod val="75000"/>
                  <a:lumOff val="25000"/>
                </a:schemeClr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algn="l"/>
            <a:endParaRPr lang="sv-SE" sz="700" dirty="0">
              <a:solidFill>
                <a:schemeClr val="tx1">
                  <a:lumMod val="65000"/>
                  <a:lumOff val="35000"/>
                </a:schemeClr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182563" algn="l"/>
            <a:endParaRPr lang="sv-SE" sz="1400" dirty="0">
              <a:solidFill>
                <a:schemeClr val="tx1">
                  <a:lumMod val="75000"/>
                  <a:lumOff val="25000"/>
                </a:schemeClr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182563" algn="l"/>
            <a:endParaRPr lang="sv-SE" sz="1400" dirty="0">
              <a:solidFill>
                <a:schemeClr val="tx1">
                  <a:lumMod val="75000"/>
                  <a:lumOff val="25000"/>
                </a:schemeClr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46" name="Rubrik 1"/>
          <p:cNvSpPr txBox="1">
            <a:spLocks/>
          </p:cNvSpPr>
          <p:nvPr/>
        </p:nvSpPr>
        <p:spPr>
          <a:xfrm>
            <a:off x="0" y="13404"/>
            <a:ext cx="9143999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4000" dirty="0">
                <a:latin typeface="Yu Gothic" panose="020B0400000000000000" pitchFamily="34" charset="-128"/>
                <a:ea typeface="Yu Gothic" panose="020B0400000000000000" pitchFamily="34" charset="-128"/>
              </a:rPr>
              <a:t>Innehåll</a:t>
            </a:r>
            <a:endParaRPr lang="sv-SE" sz="2800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cxnSp>
        <p:nvCxnSpPr>
          <p:cNvPr id="3" name="Rak 2"/>
          <p:cNvCxnSpPr>
            <a:cxnSpLocks/>
          </p:cNvCxnSpPr>
          <p:nvPr/>
        </p:nvCxnSpPr>
        <p:spPr>
          <a:xfrm>
            <a:off x="6228184" y="1412776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latshållare för text 2">
            <a:extLst>
              <a:ext uri="{FF2B5EF4-FFF2-40B4-BE49-F238E27FC236}">
                <a16:creationId xmlns:a16="http://schemas.microsoft.com/office/drawing/2014/main" id="{23DF0975-76D3-49D6-B0A1-04F11EB688CF}"/>
              </a:ext>
            </a:extLst>
          </p:cNvPr>
          <p:cNvSpPr txBox="1">
            <a:spLocks/>
          </p:cNvSpPr>
          <p:nvPr/>
        </p:nvSpPr>
        <p:spPr>
          <a:xfrm>
            <a:off x="5580112" y="1268760"/>
            <a:ext cx="476589" cy="30317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lIns="91440" tIns="45720" rIns="91440" bIns="45720" numCol="1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sv-SE" sz="700" b="1" dirty="0">
              <a:solidFill>
                <a:schemeClr val="accent1">
                  <a:lumMod val="75000"/>
                </a:schemeClr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algn="r"/>
            <a:r>
              <a:rPr lang="sv-SE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3</a:t>
            </a:r>
            <a:endParaRPr lang="sv-SE" sz="1400" dirty="0">
              <a:solidFill>
                <a:schemeClr val="tx1">
                  <a:lumMod val="75000"/>
                  <a:lumOff val="25000"/>
                </a:schemeClr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algn="r"/>
            <a:r>
              <a:rPr lang="sv-SE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4-9</a:t>
            </a:r>
          </a:p>
          <a:p>
            <a:pPr algn="r"/>
            <a:r>
              <a:rPr lang="sv-SE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10</a:t>
            </a:r>
          </a:p>
          <a:p>
            <a:pPr algn="r"/>
            <a:r>
              <a:rPr lang="sv-SE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11</a:t>
            </a:r>
          </a:p>
          <a:p>
            <a:pPr algn="r"/>
            <a:endParaRPr lang="sv-SE" sz="2000" dirty="0">
              <a:solidFill>
                <a:schemeClr val="tx1">
                  <a:lumMod val="75000"/>
                  <a:lumOff val="25000"/>
                </a:schemeClr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algn="r"/>
            <a:endParaRPr lang="sv-SE" sz="700" dirty="0">
              <a:solidFill>
                <a:schemeClr val="tx1">
                  <a:lumMod val="65000"/>
                  <a:lumOff val="35000"/>
                </a:schemeClr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182563" algn="r"/>
            <a:endParaRPr lang="sv-SE" sz="1400" dirty="0">
              <a:solidFill>
                <a:schemeClr val="tx1">
                  <a:lumMod val="75000"/>
                  <a:lumOff val="25000"/>
                </a:schemeClr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182563" algn="r"/>
            <a:endParaRPr lang="sv-SE" sz="1400" dirty="0">
              <a:solidFill>
                <a:schemeClr val="tx1">
                  <a:lumMod val="75000"/>
                  <a:lumOff val="25000"/>
                </a:schemeClr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17" name="Platshållare för sidfot 13">
            <a:extLst>
              <a:ext uri="{FF2B5EF4-FFF2-40B4-BE49-F238E27FC236}">
                <a16:creationId xmlns:a16="http://schemas.microsoft.com/office/drawing/2014/main" id="{094BF999-8CA6-48EA-A422-1ADF80930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9044" y="6487966"/>
            <a:ext cx="9153044" cy="365125"/>
          </a:xfrm>
        </p:spPr>
        <p:txBody>
          <a:bodyPr/>
          <a:lstStyle/>
          <a:p>
            <a:r>
              <a:rPr lang="sv-SE" sz="800" dirty="0"/>
              <a:t>e-faktura internetbank  I  Volymutveckling  I  Svenska marknaden 2021  I Samverkan e-faktura privat och företag  I  2022-11-29  I  Sida 2 (12)</a:t>
            </a:r>
          </a:p>
        </p:txBody>
      </p:sp>
    </p:spTree>
    <p:extLst>
      <p:ext uri="{BB962C8B-B14F-4D97-AF65-F5344CB8AC3E}">
        <p14:creationId xmlns:p14="http://schemas.microsoft.com/office/powerpoint/2010/main" val="3290586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68"/>
    </mc:Choice>
    <mc:Fallback xmlns="">
      <p:transition spd="slow" advTm="2868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tshållare för text 2"/>
          <p:cNvSpPr txBox="1">
            <a:spLocks/>
          </p:cNvSpPr>
          <p:nvPr/>
        </p:nvSpPr>
        <p:spPr>
          <a:xfrm>
            <a:off x="323528" y="1248589"/>
            <a:ext cx="8820471" cy="53035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lIns="91440" tIns="45720" rIns="91440" bIns="45720" numCol="3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v-SE" sz="2000" b="1" dirty="0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Privatmottagare</a:t>
            </a:r>
          </a:p>
          <a:p>
            <a:pPr algn="l"/>
            <a:endParaRPr lang="sv-SE" sz="700" b="1" dirty="0">
              <a:solidFill>
                <a:schemeClr val="accent1">
                  <a:lumMod val="75000"/>
                </a:schemeClr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algn="l"/>
            <a:r>
              <a:rPr lang="sv-SE" sz="1400" b="1" dirty="0">
                <a:solidFill>
                  <a:srgbClr val="00206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Ca 155,3 miljoner e-fakturor</a:t>
            </a:r>
            <a:r>
              <a:rPr lang="sv-SE" sz="1400" dirty="0">
                <a:solidFill>
                  <a:srgbClr val="00206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 </a:t>
            </a:r>
            <a:r>
              <a:rPr lang="sv-SE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förmedlades till privatmottagare </a:t>
            </a:r>
            <a:br>
              <a:rPr lang="sv-SE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</a:br>
            <a:r>
              <a:rPr lang="sv-SE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i internetbank under 2021 </a:t>
            </a:r>
            <a:br>
              <a:rPr lang="sv-SE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</a:br>
            <a:r>
              <a:rPr lang="sv-SE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(2020: ca 154,5 miljoner)</a:t>
            </a:r>
            <a:br>
              <a:rPr lang="sv-SE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</a:br>
            <a:endParaRPr lang="sv-SE" sz="1400" dirty="0">
              <a:solidFill>
                <a:schemeClr val="tx1">
                  <a:lumMod val="75000"/>
                  <a:lumOff val="25000"/>
                </a:schemeClr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algn="l"/>
            <a:r>
              <a:rPr lang="sv-SE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Det innebär en </a:t>
            </a:r>
            <a:r>
              <a:rPr lang="sv-SE" sz="1400" b="1" dirty="0">
                <a:solidFill>
                  <a:schemeClr val="accent6">
                    <a:lumMod val="7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ökning med</a:t>
            </a:r>
            <a:br>
              <a:rPr lang="sv-SE" sz="1400" b="1" dirty="0">
                <a:solidFill>
                  <a:schemeClr val="accent6">
                    <a:lumMod val="7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</a:br>
            <a:r>
              <a:rPr lang="sv-SE" sz="1400" b="1" dirty="0">
                <a:solidFill>
                  <a:schemeClr val="accent6">
                    <a:lumMod val="7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ca 800 000</a:t>
            </a:r>
            <a:r>
              <a:rPr lang="sv-SE" sz="1400" dirty="0">
                <a:solidFill>
                  <a:srgbClr val="00B05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 </a:t>
            </a:r>
            <a:r>
              <a:rPr lang="sv-SE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e-fakturor </a:t>
            </a:r>
            <a:br>
              <a:rPr lang="sv-SE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</a:br>
            <a:r>
              <a:rPr lang="sv-SE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under 2021</a:t>
            </a:r>
            <a:br>
              <a:rPr lang="sv-SE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</a:br>
            <a:r>
              <a:rPr lang="sv-SE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(2020: ca 6,3 miljoner)</a:t>
            </a:r>
          </a:p>
          <a:p>
            <a:pPr algn="l"/>
            <a:endParaRPr lang="sv-SE" sz="1400" dirty="0">
              <a:solidFill>
                <a:schemeClr val="tx1">
                  <a:lumMod val="75000"/>
                  <a:lumOff val="25000"/>
                </a:schemeClr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algn="l"/>
            <a:r>
              <a:rPr lang="sv-SE" sz="1400" b="1" dirty="0">
                <a:solidFill>
                  <a:srgbClr val="00206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Ca 36% </a:t>
            </a:r>
            <a:r>
              <a:rPr lang="sv-SE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av deltagande bankers privata internetbetalningar initierades via en e-faktura </a:t>
            </a:r>
            <a:br>
              <a:rPr lang="sv-SE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</a:br>
            <a:r>
              <a:rPr lang="sv-SE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under 2021 </a:t>
            </a:r>
            <a:r>
              <a:rPr lang="sv-SE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(2020: ca 35%)</a:t>
            </a:r>
          </a:p>
          <a:p>
            <a:pPr algn="l"/>
            <a:endParaRPr lang="sv-SE" sz="1400" dirty="0">
              <a:solidFill>
                <a:schemeClr val="tx1">
                  <a:lumMod val="75000"/>
                  <a:lumOff val="25000"/>
                </a:schemeClr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algn="l"/>
            <a:r>
              <a:rPr lang="sv-SE" sz="1400" b="1" dirty="0">
                <a:solidFill>
                  <a:srgbClr val="00206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54%</a:t>
            </a:r>
            <a:r>
              <a:rPr lang="sv-SE" sz="1400" dirty="0">
                <a:solidFill>
                  <a:srgbClr val="00206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 </a:t>
            </a:r>
            <a:r>
              <a:rPr lang="sv-SE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av totala antalet unika bankkunder tog emot minst en </a:t>
            </a:r>
            <a:br>
              <a:rPr lang="sv-SE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</a:br>
            <a:r>
              <a:rPr lang="sv-SE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e-faktura via sin internetbank under Q4 2021 </a:t>
            </a:r>
            <a:r>
              <a:rPr lang="sv-SE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(2020: ca 54%)</a:t>
            </a:r>
          </a:p>
          <a:p>
            <a:pPr algn="l"/>
            <a:endParaRPr lang="sv-SE" sz="1400" dirty="0">
              <a:solidFill>
                <a:schemeClr val="tx1">
                  <a:lumMod val="75000"/>
                  <a:lumOff val="25000"/>
                </a:schemeClr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algn="l"/>
            <a:endParaRPr lang="sv-SE" sz="2000" dirty="0">
              <a:solidFill>
                <a:schemeClr val="tx1">
                  <a:lumMod val="75000"/>
                  <a:lumOff val="25000"/>
                </a:schemeClr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algn="l"/>
            <a:endParaRPr lang="sv-SE" sz="700" dirty="0">
              <a:solidFill>
                <a:schemeClr val="tx1">
                  <a:lumMod val="65000"/>
                  <a:lumOff val="35000"/>
                </a:schemeClr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180975" algn="l"/>
            <a:r>
              <a:rPr lang="sv-SE" sz="1400" b="1" dirty="0">
                <a:solidFill>
                  <a:srgbClr val="00206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Ca 4,9 miljoner unika bankkunder </a:t>
            </a:r>
            <a:r>
              <a:rPr lang="sv-SE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tog emot minst en e-faktura via sin internetbank under Q4 2021</a:t>
            </a:r>
            <a:br>
              <a:rPr lang="sv-SE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</a:br>
            <a:r>
              <a:rPr lang="sv-SE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(2020: ca 4,8 miljoner)</a:t>
            </a:r>
          </a:p>
          <a:p>
            <a:pPr marL="180975" algn="l"/>
            <a:endParaRPr lang="sv-SE" sz="1400" dirty="0">
              <a:solidFill>
                <a:schemeClr val="tx1">
                  <a:lumMod val="65000"/>
                  <a:lumOff val="35000"/>
                </a:schemeClr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180975" algn="l"/>
            <a:r>
              <a:rPr lang="sv-SE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Privatmottagare av e-faktura i </a:t>
            </a:r>
            <a:br>
              <a:rPr lang="sv-SE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</a:br>
            <a:r>
              <a:rPr lang="sv-SE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internetbank tog i snitt emot </a:t>
            </a:r>
            <a:br>
              <a:rPr lang="sv-SE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</a:br>
            <a:r>
              <a:rPr lang="sv-SE" sz="1400" b="1" dirty="0">
                <a:solidFill>
                  <a:srgbClr val="00206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ca 31 e-fakturor </a:t>
            </a:r>
            <a:r>
              <a:rPr lang="sv-SE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under 2021 </a:t>
            </a:r>
            <a:r>
              <a:rPr lang="sv-SE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(2020: ca 31 st.)</a:t>
            </a:r>
            <a:r>
              <a:rPr lang="sv-SE" sz="1200" b="1" dirty="0">
                <a:solidFill>
                  <a:schemeClr val="accent1">
                    <a:lumMod val="7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 </a:t>
            </a:r>
          </a:p>
          <a:p>
            <a:pPr marL="180975" algn="l"/>
            <a:endParaRPr lang="sv-SE" sz="1400" b="1" dirty="0">
              <a:solidFill>
                <a:schemeClr val="accent1">
                  <a:lumMod val="75000"/>
                </a:schemeClr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180975" algn="l"/>
            <a:r>
              <a:rPr lang="sv-SE" sz="1400" b="1" dirty="0">
                <a:solidFill>
                  <a:srgbClr val="00206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3 401 st. fakturautställare </a:t>
            </a:r>
            <a:r>
              <a:rPr lang="sv-SE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var anslutna per den 31/12 2021,</a:t>
            </a:r>
            <a:br>
              <a:rPr lang="sv-SE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</a:br>
            <a:r>
              <a:rPr lang="sv-SE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en ökning med 100 st. </a:t>
            </a:r>
            <a:br>
              <a:rPr lang="sv-SE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</a:br>
            <a:r>
              <a:rPr lang="sv-SE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(2020: 3 301 st.)</a:t>
            </a:r>
            <a:br>
              <a:rPr lang="sv-SE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</a:br>
            <a:endParaRPr lang="sv-SE" sz="1400" dirty="0">
              <a:solidFill>
                <a:schemeClr val="tx1">
                  <a:lumMod val="65000"/>
                  <a:lumOff val="35000"/>
                </a:schemeClr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180975" algn="l"/>
            <a:r>
              <a:rPr lang="sv-SE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Uppgift om anslutna</a:t>
            </a:r>
            <a:r>
              <a:rPr lang="sv-SE" sz="1400" b="1" dirty="0">
                <a:solidFill>
                  <a:srgbClr val="00206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 inbetalningsgironummer </a:t>
            </a:r>
            <a:br>
              <a:rPr lang="sv-SE" sz="1400" b="1" dirty="0">
                <a:solidFill>
                  <a:schemeClr val="accent1">
                    <a:lumMod val="7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</a:br>
            <a:r>
              <a:rPr lang="sv-SE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per den 31/12 2021 saknas </a:t>
            </a:r>
            <a:r>
              <a:rPr lang="sv-SE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(2020: 14 049 st.)</a:t>
            </a:r>
          </a:p>
          <a:p>
            <a:pPr marL="180975" algn="l"/>
            <a:endParaRPr lang="sv-SE" sz="1200" b="1" dirty="0">
              <a:solidFill>
                <a:schemeClr val="accent1">
                  <a:lumMod val="75000"/>
                </a:schemeClr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452438" algn="l"/>
            <a:r>
              <a:rPr lang="sv-SE" sz="2000" b="1" dirty="0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Företagsmottagare</a:t>
            </a:r>
          </a:p>
          <a:p>
            <a:pPr marL="452438" algn="l"/>
            <a:endParaRPr lang="sv-SE" sz="700" b="1" dirty="0">
              <a:solidFill>
                <a:schemeClr val="accent1">
                  <a:lumMod val="75000"/>
                </a:schemeClr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452438" algn="l"/>
            <a:r>
              <a:rPr lang="sv-SE" sz="1400" b="1" dirty="0">
                <a:solidFill>
                  <a:srgbClr val="00206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Ca 1,4 miljoner e-fakturor</a:t>
            </a:r>
            <a:r>
              <a:rPr lang="sv-SE" sz="1400" dirty="0">
                <a:solidFill>
                  <a:srgbClr val="00206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 </a:t>
            </a:r>
            <a:r>
              <a:rPr lang="sv-SE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förmedlades till företagsmottagare </a:t>
            </a:r>
            <a:br>
              <a:rPr lang="sv-SE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</a:br>
            <a:r>
              <a:rPr lang="sv-SE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i internetbank under 2021</a:t>
            </a:r>
            <a:br>
              <a:rPr lang="sv-SE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</a:br>
            <a:r>
              <a:rPr lang="sv-SE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(2020: ca 1,4 miljoner)</a:t>
            </a:r>
          </a:p>
          <a:p>
            <a:pPr marL="452438" algn="l"/>
            <a:endParaRPr lang="sv-SE" sz="1400" b="1" dirty="0">
              <a:solidFill>
                <a:schemeClr val="accent1">
                  <a:lumMod val="75000"/>
                </a:schemeClr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452438" algn="l"/>
            <a:r>
              <a:rPr lang="sv-SE" sz="1400" b="1" dirty="0">
                <a:solidFill>
                  <a:srgbClr val="00206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Ca 2 086 st. fakturautställare </a:t>
            </a:r>
            <a:r>
              <a:rPr lang="sv-SE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var anslutna per den 31/12 2021, en ökning med 364 st. </a:t>
            </a:r>
            <a:br>
              <a:rPr lang="sv-SE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</a:br>
            <a:r>
              <a:rPr lang="sv-SE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(2020: ca 1 722st.)</a:t>
            </a:r>
          </a:p>
          <a:p>
            <a:pPr marL="452438" algn="l"/>
            <a:endParaRPr lang="sv-SE" sz="1400" dirty="0">
              <a:solidFill>
                <a:schemeClr val="tx1">
                  <a:lumMod val="65000"/>
                  <a:lumOff val="35000"/>
                </a:schemeClr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452438" algn="l"/>
            <a:r>
              <a:rPr lang="sv-SE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Uppgift om anslutna </a:t>
            </a:r>
            <a:r>
              <a:rPr lang="sv-SE" sz="1400" b="1" dirty="0">
                <a:solidFill>
                  <a:srgbClr val="00206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betalningsgironummer </a:t>
            </a:r>
            <a:br>
              <a:rPr lang="sv-SE" sz="1400" b="1" dirty="0">
                <a:solidFill>
                  <a:srgbClr val="00206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</a:br>
            <a:r>
              <a:rPr lang="sv-SE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per den 31/12 2021 saknas </a:t>
            </a:r>
            <a:r>
              <a:rPr lang="sv-SE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(2020: ca 7 601 st.)</a:t>
            </a:r>
            <a:br>
              <a:rPr lang="sv-SE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</a:br>
            <a:endParaRPr lang="sv-SE" sz="1400" dirty="0">
              <a:solidFill>
                <a:schemeClr val="tx1">
                  <a:lumMod val="65000"/>
                  <a:lumOff val="35000"/>
                </a:schemeClr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182563" algn="l"/>
            <a:endParaRPr lang="sv-SE" sz="1400" dirty="0">
              <a:solidFill>
                <a:schemeClr val="tx1">
                  <a:lumMod val="75000"/>
                  <a:lumOff val="25000"/>
                </a:schemeClr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182563" algn="l"/>
            <a:endParaRPr lang="sv-SE" sz="1400" dirty="0">
              <a:solidFill>
                <a:schemeClr val="tx1">
                  <a:lumMod val="75000"/>
                  <a:lumOff val="25000"/>
                </a:schemeClr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46" name="Rubrik 1"/>
          <p:cNvSpPr txBox="1">
            <a:spLocks/>
          </p:cNvSpPr>
          <p:nvPr/>
        </p:nvSpPr>
        <p:spPr>
          <a:xfrm>
            <a:off x="0" y="13404"/>
            <a:ext cx="9143999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4000" dirty="0">
                <a:latin typeface="Yu Gothic" panose="020B0400000000000000" pitchFamily="34" charset="-128"/>
                <a:ea typeface="Yu Gothic" panose="020B0400000000000000" pitchFamily="34" charset="-128"/>
              </a:rPr>
              <a:t>Sammanfattning  </a:t>
            </a:r>
            <a:br>
              <a:rPr lang="sv-SE" sz="4000" dirty="0">
                <a:latin typeface="Yu Gothic" panose="020B0400000000000000" pitchFamily="34" charset="-128"/>
                <a:ea typeface="Yu Gothic" panose="020B0400000000000000" pitchFamily="34" charset="-128"/>
              </a:rPr>
            </a:br>
            <a:r>
              <a:rPr lang="sv-SE" sz="2400" dirty="0">
                <a:latin typeface="Yu Gothic" panose="020B0400000000000000" pitchFamily="34" charset="-128"/>
                <a:ea typeface="Yu Gothic" panose="020B0400000000000000" pitchFamily="34" charset="-128"/>
              </a:rPr>
              <a:t>e-faktura internetbank 2021</a:t>
            </a:r>
            <a:endParaRPr lang="sv-SE" sz="2800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cxnSp>
        <p:nvCxnSpPr>
          <p:cNvPr id="3" name="Rak 2"/>
          <p:cNvCxnSpPr>
            <a:cxnSpLocks/>
          </p:cNvCxnSpPr>
          <p:nvPr/>
        </p:nvCxnSpPr>
        <p:spPr>
          <a:xfrm>
            <a:off x="6228184" y="1412776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Bild 9" descr="A brushstroke">
            <a:extLst>
              <a:ext uri="{FF2B5EF4-FFF2-40B4-BE49-F238E27FC236}">
                <a16:creationId xmlns:a16="http://schemas.microsoft.com/office/drawing/2014/main" id="{5D7EBAB1-284B-4839-B0CA-787EB927CB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143585" y="317930"/>
            <a:ext cx="4804679" cy="1670910"/>
          </a:xfrm>
          <a:prstGeom prst="rect">
            <a:avLst/>
          </a:prstGeom>
        </p:spPr>
      </p:pic>
      <p:sp>
        <p:nvSpPr>
          <p:cNvPr id="2" name="Platshållare för sidfot 13">
            <a:extLst>
              <a:ext uri="{FF2B5EF4-FFF2-40B4-BE49-F238E27FC236}">
                <a16:creationId xmlns:a16="http://schemas.microsoft.com/office/drawing/2014/main" id="{32EF2BA3-058E-1029-5D56-1054F36D1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9044" y="6487966"/>
            <a:ext cx="9153044" cy="365125"/>
          </a:xfrm>
        </p:spPr>
        <p:txBody>
          <a:bodyPr/>
          <a:lstStyle/>
          <a:p>
            <a:r>
              <a:rPr lang="sv-SE" sz="800" dirty="0"/>
              <a:t>e-faktura internetbank  I  Volymutveckling  I  Svenska marknaden 2021  I Samverkan e-faktura privat och företag  I  2022-11-29  I  Sida 3 (12)</a:t>
            </a:r>
          </a:p>
        </p:txBody>
      </p:sp>
    </p:spTree>
    <p:extLst>
      <p:ext uri="{BB962C8B-B14F-4D97-AF65-F5344CB8AC3E}">
        <p14:creationId xmlns:p14="http://schemas.microsoft.com/office/powerpoint/2010/main" val="2208268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68"/>
    </mc:Choice>
    <mc:Fallback xmlns="">
      <p:transition spd="slow" advTm="2868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1">
            <a:extLst>
              <a:ext uri="{FF2B5EF4-FFF2-40B4-BE49-F238E27FC236}">
                <a16:creationId xmlns:a16="http://schemas.microsoft.com/office/drawing/2014/main" id="{BBDA59FA-1B66-45E0-A4D8-E7EBBA73D95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291042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3600" dirty="0">
                <a:latin typeface="Yu Gothic Light" panose="020B0300000000000000" pitchFamily="34" charset="-128"/>
                <a:ea typeface="Yu Gothic Light" panose="020B0300000000000000" pitchFamily="34" charset="-128"/>
              </a:rPr>
              <a:t>	</a:t>
            </a:r>
            <a:r>
              <a:rPr lang="sv-SE" sz="2400" dirty="0">
                <a:latin typeface="Yu Gothic Light" panose="020B0300000000000000" pitchFamily="34" charset="-128"/>
                <a:ea typeface="Yu Gothic Light" panose="020B0300000000000000" pitchFamily="34" charset="-128"/>
              </a:rPr>
              <a:t>e-faktura internetbank</a:t>
            </a:r>
            <a:br>
              <a:rPr lang="sv-SE" sz="3600" dirty="0">
                <a:latin typeface="Yu Gothic Light" panose="020B0300000000000000" pitchFamily="34" charset="-128"/>
                <a:ea typeface="Yu Gothic Light" panose="020B0300000000000000" pitchFamily="34" charset="-128"/>
              </a:rPr>
            </a:br>
            <a:r>
              <a:rPr lang="sv-SE" sz="3600" dirty="0">
                <a:latin typeface="Yu Gothic Light" panose="020B0300000000000000" pitchFamily="34" charset="-128"/>
                <a:ea typeface="Yu Gothic Light" panose="020B0300000000000000" pitchFamily="34" charset="-128"/>
              </a:rPr>
              <a:t>	</a:t>
            </a:r>
            <a:r>
              <a:rPr lang="sv-SE" sz="3600" b="1" dirty="0">
                <a:latin typeface="Yu Gothic Light" panose="020B0300000000000000" pitchFamily="34" charset="-128"/>
                <a:ea typeface="Yu Gothic Light" panose="020B0300000000000000" pitchFamily="34" charset="-128"/>
              </a:rPr>
              <a:t>Sammanställning insamlad data 	</a:t>
            </a:r>
          </a:p>
          <a:p>
            <a:pPr algn="l"/>
            <a:r>
              <a:rPr lang="sv-SE" sz="3600" b="1" dirty="0">
                <a:latin typeface="Yu Gothic Light" panose="020B0300000000000000" pitchFamily="34" charset="-128"/>
                <a:ea typeface="Yu Gothic Light" panose="020B0300000000000000" pitchFamily="34" charset="-128"/>
              </a:rPr>
              <a:t>	</a:t>
            </a:r>
            <a:r>
              <a:rPr lang="sv-SE" sz="2400" dirty="0">
                <a:latin typeface="Yu Gothic Light" panose="020B0300000000000000" pitchFamily="34" charset="-128"/>
                <a:ea typeface="Yu Gothic Light" panose="020B0300000000000000" pitchFamily="34" charset="-128"/>
              </a:rPr>
              <a:t>Svenska marknaden 2021</a:t>
            </a:r>
            <a:br>
              <a:rPr lang="sv-SE" sz="2400" dirty="0">
                <a:latin typeface="Yu Gothic Light" panose="020B0300000000000000" pitchFamily="34" charset="-128"/>
                <a:ea typeface="Yu Gothic Light" panose="020B0300000000000000" pitchFamily="34" charset="-128"/>
              </a:rPr>
            </a:br>
            <a:r>
              <a:rPr lang="sv-SE" sz="2400" dirty="0">
                <a:latin typeface="Yu Gothic Light" panose="020B0300000000000000" pitchFamily="34" charset="-128"/>
                <a:ea typeface="Yu Gothic Light" panose="020B0300000000000000" pitchFamily="34" charset="-128"/>
              </a:rPr>
              <a:t>	</a:t>
            </a:r>
            <a:r>
              <a:rPr lang="sv-SE" sz="1600" dirty="0">
                <a:latin typeface="Yu Gothic Light" panose="020B0300000000000000" pitchFamily="34" charset="-128"/>
                <a:ea typeface="Yu Gothic Light" panose="020B0300000000000000" pitchFamily="34" charset="-128"/>
              </a:rPr>
              <a:t>Privat- och företags-mottagare</a:t>
            </a:r>
            <a:r>
              <a:rPr lang="sv-SE" sz="1400" dirty="0">
                <a:latin typeface="Yu Gothic Light" panose="020B0300000000000000" pitchFamily="34" charset="-128"/>
                <a:ea typeface="Yu Gothic Light" panose="020B0300000000000000" pitchFamily="34" charset="-128"/>
              </a:rPr>
              <a:t> 		</a:t>
            </a:r>
            <a:endParaRPr lang="sv-SE" sz="3200" dirty="0">
              <a:latin typeface="Yu Gothic Light" panose="020B0300000000000000" pitchFamily="34" charset="-128"/>
              <a:ea typeface="Yu Gothic Light" panose="020B0300000000000000" pitchFamily="34" charset="-128"/>
            </a:endParaRPr>
          </a:p>
        </p:txBody>
      </p:sp>
      <p:pic>
        <p:nvPicPr>
          <p:cNvPr id="9" name="Bild 8" descr="A brushstroke">
            <a:extLst>
              <a:ext uri="{FF2B5EF4-FFF2-40B4-BE49-F238E27FC236}">
                <a16:creationId xmlns:a16="http://schemas.microsoft.com/office/drawing/2014/main" id="{1D7B6C37-1A97-4D0E-B9E1-C289FF0548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0" y="912453"/>
            <a:ext cx="5256584" cy="3995936"/>
          </a:xfrm>
          <a:prstGeom prst="rect">
            <a:avLst/>
          </a:prstGeom>
        </p:spPr>
      </p:pic>
      <p:pic>
        <p:nvPicPr>
          <p:cNvPr id="2" name="Bildobjekt 1">
            <a:extLst>
              <a:ext uri="{FF2B5EF4-FFF2-40B4-BE49-F238E27FC236}">
                <a16:creationId xmlns:a16="http://schemas.microsoft.com/office/drawing/2014/main" id="{0D87F652-55CC-6BC9-88C6-5C5BBC70EAE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42703" y="980728"/>
            <a:ext cx="6858594" cy="4919898"/>
          </a:xfrm>
          <a:prstGeom prst="rect">
            <a:avLst/>
          </a:prstGeom>
        </p:spPr>
      </p:pic>
      <p:sp>
        <p:nvSpPr>
          <p:cNvPr id="3" name="Platshållare för sidfot 13">
            <a:extLst>
              <a:ext uri="{FF2B5EF4-FFF2-40B4-BE49-F238E27FC236}">
                <a16:creationId xmlns:a16="http://schemas.microsoft.com/office/drawing/2014/main" id="{0BB5A89B-3184-E75C-67AA-23AD96EF9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9044" y="6487966"/>
            <a:ext cx="9153044" cy="365125"/>
          </a:xfrm>
        </p:spPr>
        <p:txBody>
          <a:bodyPr/>
          <a:lstStyle/>
          <a:p>
            <a:r>
              <a:rPr lang="sv-SE" sz="800" dirty="0"/>
              <a:t>e-faktura internetbank  I  Volymutveckling  I  Svenska marknaden 2021  I Samverkan e-faktura privat och företag  I  2022-11-29  I  Sida 4 (12)</a:t>
            </a:r>
          </a:p>
        </p:txBody>
      </p:sp>
    </p:spTree>
    <p:extLst>
      <p:ext uri="{BB962C8B-B14F-4D97-AF65-F5344CB8AC3E}">
        <p14:creationId xmlns:p14="http://schemas.microsoft.com/office/powerpoint/2010/main" val="4198368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68"/>
    </mc:Choice>
    <mc:Fallback xmlns="">
      <p:transition spd="slow" advTm="2868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id="{03C8CADE-26B4-6728-75E1-BB9898CA5D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1588457"/>
            <a:ext cx="5760640" cy="4144799"/>
          </a:xfrm>
          <a:prstGeom prst="rect">
            <a:avLst/>
          </a:prstGeom>
        </p:spPr>
      </p:pic>
      <p:sp>
        <p:nvSpPr>
          <p:cNvPr id="54" name="Rubrik 1"/>
          <p:cNvSpPr txBox="1">
            <a:spLocks/>
          </p:cNvSpPr>
          <p:nvPr/>
        </p:nvSpPr>
        <p:spPr>
          <a:xfrm>
            <a:off x="899592" y="980728"/>
            <a:ext cx="6120000" cy="35735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fontAlgn="auto">
              <a:lnSpc>
                <a:spcPct val="90000"/>
              </a:lnSpc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</a:rPr>
              <a:t>Totala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</a:rPr>
              <a:t>antalet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</a:rPr>
              <a:t> e-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</a:rPr>
              <a:t>fakturor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</a:rPr>
              <a:t>steg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</a:rPr>
              <a:t> 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</a:rPr>
            </a:b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</a:rPr>
              <a:t>från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</a:rPr>
              <a:t> 154,5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</a:rPr>
              <a:t>miljoner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</a:rPr>
              <a:t> till 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</a:rPr>
              <a:t>155,3 </a:t>
            </a:r>
            <a:r>
              <a:rPr kumimoji="0" lang="en-US" sz="28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</a:rPr>
              <a:t>miljoner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</a:rPr>
              <a:t> 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</a:rPr>
            </a:b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</a:rPr>
              <a:t>(</a:t>
            </a:r>
            <a:r>
              <a:rPr lang="en-US" sz="1800" b="0" cap="none" noProof="0" dirty="0">
                <a:latin typeface="Yu Gothic" panose="020B0400000000000000" pitchFamily="34" charset="-128"/>
                <a:ea typeface="Yu Gothic" panose="020B0400000000000000" pitchFamily="34" charset="-128"/>
              </a:rPr>
              <a:t>0</a:t>
            </a:r>
            <a:r>
              <a:rPr lang="en-US" sz="1800" b="0" cap="none" dirty="0">
                <a:latin typeface="Yu Gothic" panose="020B0400000000000000" pitchFamily="34" charset="-128"/>
                <a:ea typeface="Yu Gothic" panose="020B0400000000000000" pitchFamily="34" charset="-128"/>
              </a:rPr>
              <a:t>,5</a:t>
            </a:r>
            <a:r>
              <a:rPr lang="en-US" sz="1800" b="0" kern="1200" cap="none" noProof="0" dirty="0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%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</a:rPr>
              <a:t>ökning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</a:rPr>
              <a:t>från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</a:rPr>
              <a:t> 2020)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pic>
        <p:nvPicPr>
          <p:cNvPr id="10" name="Bild 9" descr="A brushstroke">
            <a:extLst>
              <a:ext uri="{FF2B5EF4-FFF2-40B4-BE49-F238E27FC236}">
                <a16:creationId xmlns:a16="http://schemas.microsoft.com/office/drawing/2014/main" id="{10AE7945-B5C4-424C-9679-8333D6F6492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72272" y="1124744"/>
            <a:ext cx="1999456" cy="1368152"/>
          </a:xfrm>
          <a:prstGeom prst="rect">
            <a:avLst/>
          </a:prstGeom>
        </p:spPr>
      </p:pic>
      <p:sp>
        <p:nvSpPr>
          <p:cNvPr id="3" name="Platshållare för sidfot 13">
            <a:extLst>
              <a:ext uri="{FF2B5EF4-FFF2-40B4-BE49-F238E27FC236}">
                <a16:creationId xmlns:a16="http://schemas.microsoft.com/office/drawing/2014/main" id="{17B767CA-883A-DC42-2E92-ECE4030C1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9044" y="6487966"/>
            <a:ext cx="9153044" cy="365125"/>
          </a:xfrm>
        </p:spPr>
        <p:txBody>
          <a:bodyPr/>
          <a:lstStyle/>
          <a:p>
            <a:r>
              <a:rPr lang="sv-SE" sz="800" dirty="0"/>
              <a:t>e-faktura internetbank  I  Volymutveckling  I  Svenska marknaden 2021  I Samverkan e-faktura privat och företag  I  2022-11-29  I  Sida 5 (12)</a:t>
            </a:r>
          </a:p>
        </p:txBody>
      </p:sp>
    </p:spTree>
    <p:extLst>
      <p:ext uri="{BB962C8B-B14F-4D97-AF65-F5344CB8AC3E}">
        <p14:creationId xmlns:p14="http://schemas.microsoft.com/office/powerpoint/2010/main" val="2949798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68"/>
    </mc:Choice>
    <mc:Fallback xmlns="">
      <p:transition spd="slow" advTm="2868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id="{B4CDBF7A-0C31-4E71-5F4D-BC817D659D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4398" y="1873171"/>
            <a:ext cx="5175203" cy="3716069"/>
          </a:xfrm>
          <a:prstGeom prst="rect">
            <a:avLst/>
          </a:prstGeom>
        </p:spPr>
      </p:pic>
      <p:sp>
        <p:nvSpPr>
          <p:cNvPr id="54" name="Rubrik 1"/>
          <p:cNvSpPr txBox="1">
            <a:spLocks/>
          </p:cNvSpPr>
          <p:nvPr/>
        </p:nvSpPr>
        <p:spPr>
          <a:xfrm>
            <a:off x="932372" y="966002"/>
            <a:ext cx="5328592" cy="3573516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fontAlgn="auto">
              <a:lnSpc>
                <a:spcPct val="90000"/>
              </a:lnSpc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</a:rPr>
              <a:t>Totala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</a:rPr>
              <a:t>andelen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</a:rPr>
              <a:t> e-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</a:rPr>
              <a:t>fakturor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</a:rPr>
            </a:b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</a:rPr>
              <a:t>uppgår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</a:rPr>
              <a:t>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</a:rPr>
              <a:t>genomsnitt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</a:rPr>
              <a:t> till 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</a:rPr>
              <a:t>ca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</a:rPr>
              <a:t> </a:t>
            </a:r>
            <a:r>
              <a:rPr lang="en-US" sz="2800" cap="none" dirty="0">
                <a:solidFill>
                  <a:srgbClr val="00206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36%</a:t>
            </a:r>
            <a:br>
              <a:rPr lang="en-US" sz="2800" b="0" cap="none" dirty="0">
                <a:solidFill>
                  <a:srgbClr val="00206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</a:br>
            <a:r>
              <a:rPr lang="en-US" sz="2400" b="0" cap="none" dirty="0">
                <a:latin typeface="Yu Gothic" panose="020B0400000000000000" pitchFamily="34" charset="-128"/>
                <a:ea typeface="Yu Gothic" panose="020B0400000000000000" pitchFamily="34" charset="-128"/>
              </a:rPr>
              <a:t>av </a:t>
            </a:r>
            <a:r>
              <a:rPr lang="en-US" sz="2400" b="0" cap="none" dirty="0" err="1">
                <a:latin typeface="Yu Gothic" panose="020B0400000000000000" pitchFamily="34" charset="-128"/>
                <a:ea typeface="Yu Gothic" panose="020B0400000000000000" pitchFamily="34" charset="-128"/>
              </a:rPr>
              <a:t>totala</a:t>
            </a:r>
            <a:r>
              <a:rPr lang="en-US" sz="2400" b="0" cap="none" dirty="0">
                <a:latin typeface="Yu Gothic" panose="020B0400000000000000" pitchFamily="34" charset="-128"/>
                <a:ea typeface="Yu Gothic" panose="020B0400000000000000" pitchFamily="34" charset="-128"/>
              </a:rPr>
              <a:t> </a:t>
            </a:r>
            <a:r>
              <a:rPr lang="en-US" sz="2400" b="0" cap="none" dirty="0" err="1">
                <a:latin typeface="Yu Gothic" panose="020B0400000000000000" pitchFamily="34" charset="-128"/>
                <a:ea typeface="Yu Gothic" panose="020B0400000000000000" pitchFamily="34" charset="-128"/>
              </a:rPr>
              <a:t>antalet</a:t>
            </a:r>
            <a:r>
              <a:rPr lang="en-US" sz="2400" b="0" cap="none" dirty="0">
                <a:latin typeface="Yu Gothic" panose="020B0400000000000000" pitchFamily="34" charset="-128"/>
                <a:ea typeface="Yu Gothic" panose="020B0400000000000000" pitchFamily="34" charset="-128"/>
              </a:rPr>
              <a:t> </a:t>
            </a:r>
            <a:br>
              <a:rPr lang="en-US" sz="2400" b="0" cap="none" dirty="0">
                <a:latin typeface="Yu Gothic" panose="020B0400000000000000" pitchFamily="34" charset="-128"/>
                <a:ea typeface="Yu Gothic" panose="020B0400000000000000" pitchFamily="34" charset="-128"/>
              </a:rPr>
            </a:br>
            <a:r>
              <a:rPr lang="en-US" sz="2400" b="0" cap="none" dirty="0" err="1">
                <a:latin typeface="Yu Gothic" panose="020B0400000000000000" pitchFamily="34" charset="-128"/>
                <a:ea typeface="Yu Gothic" panose="020B0400000000000000" pitchFamily="34" charset="-128"/>
              </a:rPr>
              <a:t>internetbetalningar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</a:rPr>
            </a:b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</a:rPr>
            </a:br>
            <a:r>
              <a:rPr lang="en-US" sz="1800" b="0" cap="none" dirty="0">
                <a:latin typeface="Yu Gothic" panose="020B0400000000000000" pitchFamily="34" charset="-128"/>
                <a:ea typeface="Yu Gothic" panose="020B0400000000000000" pitchFamily="34" charset="-128"/>
              </a:rPr>
              <a:t>(2020: ca 35%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</a:rPr>
              <a:t>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pic>
        <p:nvPicPr>
          <p:cNvPr id="10" name="Bild 9" descr="A brushstroke">
            <a:extLst>
              <a:ext uri="{FF2B5EF4-FFF2-40B4-BE49-F238E27FC236}">
                <a16:creationId xmlns:a16="http://schemas.microsoft.com/office/drawing/2014/main" id="{C3370231-9B9D-4A4C-84F8-40FFA0FC076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19712" y="1124744"/>
            <a:ext cx="1999456" cy="1368152"/>
          </a:xfrm>
          <a:prstGeom prst="rect">
            <a:avLst/>
          </a:prstGeom>
        </p:spPr>
      </p:pic>
      <p:sp>
        <p:nvSpPr>
          <p:cNvPr id="3" name="Platshållare för sidfot 13">
            <a:extLst>
              <a:ext uri="{FF2B5EF4-FFF2-40B4-BE49-F238E27FC236}">
                <a16:creationId xmlns:a16="http://schemas.microsoft.com/office/drawing/2014/main" id="{FA7542A5-39D7-4441-A3CC-A6BEAC8F3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9044" y="6487966"/>
            <a:ext cx="9153044" cy="365125"/>
          </a:xfrm>
        </p:spPr>
        <p:txBody>
          <a:bodyPr/>
          <a:lstStyle/>
          <a:p>
            <a:r>
              <a:rPr lang="sv-SE" sz="800" dirty="0"/>
              <a:t>e-faktura internetbank  I  Volymutveckling  I  Svenska marknaden 2021  I Samverkan e-faktura privat och företag  I  2022-11-29  I  Sida 6 (12)</a:t>
            </a:r>
          </a:p>
        </p:txBody>
      </p:sp>
    </p:spTree>
    <p:extLst>
      <p:ext uri="{BB962C8B-B14F-4D97-AF65-F5344CB8AC3E}">
        <p14:creationId xmlns:p14="http://schemas.microsoft.com/office/powerpoint/2010/main" val="4010216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68"/>
    </mc:Choice>
    <mc:Fallback xmlns="">
      <p:transition spd="slow" advTm="2868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id="{203E35A8-E7AA-CBFC-65F2-B50B414E10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1700" y="2226857"/>
            <a:ext cx="4392488" cy="3226773"/>
          </a:xfrm>
          <a:prstGeom prst="rect">
            <a:avLst/>
          </a:prstGeom>
        </p:spPr>
      </p:pic>
      <p:sp>
        <p:nvSpPr>
          <p:cNvPr id="54" name="Rubrik 1"/>
          <p:cNvSpPr txBox="1">
            <a:spLocks/>
          </p:cNvSpPr>
          <p:nvPr/>
        </p:nvSpPr>
        <p:spPr>
          <a:xfrm>
            <a:off x="932372" y="966002"/>
            <a:ext cx="7240028" cy="35735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fontAlgn="auto">
              <a:lnSpc>
                <a:spcPct val="90000"/>
              </a:lnSpc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</a:rPr>
              <a:t>Andelen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</a:rPr>
              <a:t>unik</a:t>
            </a:r>
            <a:r>
              <a:rPr lang="en-US" sz="2400" b="0" cap="none" dirty="0">
                <a:latin typeface="Yu Gothic" panose="020B0400000000000000" pitchFamily="34" charset="-128"/>
                <a:ea typeface="Yu Gothic" panose="020B0400000000000000" pitchFamily="34" charset="-128"/>
              </a:rPr>
              <a:t>a </a:t>
            </a:r>
            <a:r>
              <a:rPr lang="en-US" sz="2400" b="0" cap="none" dirty="0" err="1">
                <a:latin typeface="Yu Gothic" panose="020B0400000000000000" pitchFamily="34" charset="-128"/>
                <a:ea typeface="Yu Gothic" panose="020B0400000000000000" pitchFamily="34" charset="-128"/>
              </a:rPr>
              <a:t>privatkunder</a:t>
            </a:r>
            <a:r>
              <a:rPr lang="en-US" sz="2400" b="0" cap="none" dirty="0">
                <a:latin typeface="Yu Gothic" panose="020B0400000000000000" pitchFamily="34" charset="-128"/>
                <a:ea typeface="Yu Gothic" panose="020B0400000000000000" pitchFamily="34" charset="-128"/>
              </a:rPr>
              <a:t> </a:t>
            </a:r>
            <a:r>
              <a:rPr lang="en-US" sz="2400" b="0" cap="none" dirty="0" err="1">
                <a:latin typeface="Yu Gothic" panose="020B0400000000000000" pitchFamily="34" charset="-128"/>
                <a:ea typeface="Yu Gothic" panose="020B0400000000000000" pitchFamily="34" charset="-128"/>
              </a:rPr>
              <a:t>som</a:t>
            </a:r>
            <a:r>
              <a:rPr lang="en-US" sz="2400" b="0" cap="none" dirty="0">
                <a:latin typeface="Yu Gothic" panose="020B0400000000000000" pitchFamily="34" charset="-128"/>
                <a:ea typeface="Yu Gothic" panose="020B0400000000000000" pitchFamily="34" charset="-128"/>
              </a:rPr>
              <a:t> tar </a:t>
            </a:r>
            <a:r>
              <a:rPr lang="en-US" sz="2400" b="0" cap="none" dirty="0" err="1">
                <a:latin typeface="Yu Gothic" panose="020B0400000000000000" pitchFamily="34" charset="-128"/>
                <a:ea typeface="Yu Gothic" panose="020B0400000000000000" pitchFamily="34" charset="-128"/>
              </a:rPr>
              <a:t>emot</a:t>
            </a:r>
            <a:br>
              <a:rPr lang="en-US" sz="2400" b="0" cap="none" dirty="0">
                <a:latin typeface="Yu Gothic" panose="020B0400000000000000" pitchFamily="34" charset="-128"/>
                <a:ea typeface="Yu Gothic" panose="020B0400000000000000" pitchFamily="34" charset="-128"/>
              </a:rPr>
            </a:br>
            <a:r>
              <a:rPr lang="en-US" sz="2400" b="0" cap="none" dirty="0" err="1">
                <a:latin typeface="Yu Gothic" panose="020B0400000000000000" pitchFamily="34" charset="-128"/>
                <a:ea typeface="Yu Gothic" panose="020B0400000000000000" pitchFamily="34" charset="-128"/>
              </a:rPr>
              <a:t>minst</a:t>
            </a:r>
            <a:r>
              <a:rPr lang="en-US" sz="2400" b="0" cap="none" dirty="0">
                <a:latin typeface="Yu Gothic" panose="020B0400000000000000" pitchFamily="34" charset="-128"/>
                <a:ea typeface="Yu Gothic" panose="020B0400000000000000" pitchFamily="34" charset="-128"/>
              </a:rPr>
              <a:t> </a:t>
            </a:r>
            <a:r>
              <a:rPr lang="en-US" sz="2400" b="0" cap="none" dirty="0" err="1">
                <a:latin typeface="Yu Gothic" panose="020B0400000000000000" pitchFamily="34" charset="-128"/>
                <a:ea typeface="Yu Gothic" panose="020B0400000000000000" pitchFamily="34" charset="-128"/>
              </a:rPr>
              <a:t>en</a:t>
            </a:r>
            <a:r>
              <a:rPr lang="en-US" sz="2400" b="0" cap="none" dirty="0">
                <a:latin typeface="Yu Gothic" panose="020B0400000000000000" pitchFamily="34" charset="-128"/>
                <a:ea typeface="Yu Gothic" panose="020B0400000000000000" pitchFamily="34" charset="-128"/>
              </a:rPr>
              <a:t> e-faktura </a:t>
            </a:r>
            <a:r>
              <a:rPr lang="en-US" sz="2400" b="0" cap="none" dirty="0" err="1">
                <a:latin typeface="Yu Gothic" panose="020B0400000000000000" pitchFamily="34" charset="-128"/>
                <a:ea typeface="Yu Gothic" panose="020B0400000000000000" pitchFamily="34" charset="-128"/>
              </a:rPr>
              <a:t>i</a:t>
            </a:r>
            <a:r>
              <a:rPr lang="en-US" sz="2400" b="0" cap="none" dirty="0">
                <a:latin typeface="Yu Gothic" panose="020B0400000000000000" pitchFamily="34" charset="-128"/>
                <a:ea typeface="Yu Gothic" panose="020B0400000000000000" pitchFamily="34" charset="-128"/>
              </a:rPr>
              <a:t> </a:t>
            </a:r>
            <a:r>
              <a:rPr lang="en-US" sz="2400" b="0" cap="none" dirty="0" err="1">
                <a:latin typeface="Yu Gothic" panose="020B0400000000000000" pitchFamily="34" charset="-128"/>
                <a:ea typeface="Yu Gothic" panose="020B0400000000000000" pitchFamily="34" charset="-128"/>
              </a:rPr>
              <a:t>förhållande</a:t>
            </a:r>
            <a:r>
              <a:rPr lang="en-US" sz="2400" b="0" cap="none" dirty="0">
                <a:latin typeface="Yu Gothic" panose="020B0400000000000000" pitchFamily="34" charset="-128"/>
                <a:ea typeface="Yu Gothic" panose="020B0400000000000000" pitchFamily="34" charset="-128"/>
              </a:rPr>
              <a:t> till </a:t>
            </a:r>
            <a:br>
              <a:rPr lang="en-US" sz="2400" b="0" cap="none" dirty="0">
                <a:latin typeface="Yu Gothic" panose="020B0400000000000000" pitchFamily="34" charset="-128"/>
                <a:ea typeface="Yu Gothic" panose="020B0400000000000000" pitchFamily="34" charset="-128"/>
              </a:rPr>
            </a:br>
            <a:r>
              <a:rPr lang="en-US" sz="2400" b="0" cap="none" dirty="0" err="1">
                <a:latin typeface="Yu Gothic" panose="020B0400000000000000" pitchFamily="34" charset="-128"/>
                <a:ea typeface="Yu Gothic" panose="020B0400000000000000" pitchFamily="34" charset="-128"/>
              </a:rPr>
              <a:t>totala</a:t>
            </a:r>
            <a:r>
              <a:rPr lang="en-US" sz="2400" b="0" cap="none" dirty="0">
                <a:latin typeface="Yu Gothic" panose="020B0400000000000000" pitchFamily="34" charset="-128"/>
                <a:ea typeface="Yu Gothic" panose="020B0400000000000000" pitchFamily="34" charset="-128"/>
              </a:rPr>
              <a:t> </a:t>
            </a:r>
            <a:r>
              <a:rPr lang="en-US" sz="2400" b="0" cap="none" dirty="0" err="1">
                <a:latin typeface="Yu Gothic" panose="020B0400000000000000" pitchFamily="34" charset="-128"/>
                <a:ea typeface="Yu Gothic" panose="020B0400000000000000" pitchFamily="34" charset="-128"/>
              </a:rPr>
              <a:t>antalet</a:t>
            </a:r>
            <a:r>
              <a:rPr lang="en-US" sz="2400" b="0" cap="none" dirty="0">
                <a:latin typeface="Yu Gothic" panose="020B0400000000000000" pitchFamily="34" charset="-128"/>
                <a:ea typeface="Yu Gothic" panose="020B0400000000000000" pitchFamily="34" charset="-128"/>
              </a:rPr>
              <a:t> </a:t>
            </a:r>
            <a:r>
              <a:rPr lang="en-US" sz="2400" b="0" cap="none" dirty="0" err="1">
                <a:latin typeface="Yu Gothic" panose="020B0400000000000000" pitchFamily="34" charset="-128"/>
                <a:ea typeface="Yu Gothic" panose="020B0400000000000000" pitchFamily="34" charset="-128"/>
              </a:rPr>
              <a:t>privata</a:t>
            </a:r>
            <a:r>
              <a:rPr lang="en-US" sz="2400" b="0" cap="none" dirty="0">
                <a:latin typeface="Yu Gothic" panose="020B0400000000000000" pitchFamily="34" charset="-128"/>
                <a:ea typeface="Yu Gothic" panose="020B0400000000000000" pitchFamily="34" charset="-128"/>
              </a:rPr>
              <a:t> </a:t>
            </a:r>
            <a:r>
              <a:rPr lang="en-US" sz="2400" b="0" cap="none" dirty="0" err="1">
                <a:latin typeface="Yu Gothic" panose="020B0400000000000000" pitchFamily="34" charset="-128"/>
                <a:ea typeface="Yu Gothic" panose="020B0400000000000000" pitchFamily="34" charset="-128"/>
              </a:rPr>
              <a:t>internetbetalningskunder</a:t>
            </a:r>
            <a:r>
              <a:rPr lang="en-US" sz="2400" b="0" cap="none" dirty="0">
                <a:latin typeface="Yu Gothic" panose="020B0400000000000000" pitchFamily="34" charset="-128"/>
                <a:ea typeface="Yu Gothic" panose="020B0400000000000000" pitchFamily="34" charset="-128"/>
              </a:rPr>
              <a:t> </a:t>
            </a:r>
            <a:br>
              <a:rPr lang="en-US" sz="2400" b="0" cap="none" dirty="0">
                <a:latin typeface="Yu Gothic" panose="020B0400000000000000" pitchFamily="34" charset="-128"/>
                <a:ea typeface="Yu Gothic" panose="020B0400000000000000" pitchFamily="34" charset="-128"/>
              </a:rPr>
            </a:br>
            <a:r>
              <a:rPr lang="en-US" sz="2400" b="0" cap="none" dirty="0" err="1">
                <a:latin typeface="Yu Gothic" panose="020B0400000000000000" pitchFamily="34" charset="-128"/>
                <a:ea typeface="Yu Gothic" panose="020B0400000000000000" pitchFamily="34" charset="-128"/>
              </a:rPr>
              <a:t>uppgår</a:t>
            </a:r>
            <a:r>
              <a:rPr lang="en-US" sz="2400" b="0" cap="none" dirty="0">
                <a:latin typeface="Yu Gothic" panose="020B0400000000000000" pitchFamily="34" charset="-128"/>
                <a:ea typeface="Yu Gothic" panose="020B0400000000000000" pitchFamily="34" charset="-128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</a:rPr>
              <a:t>till 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</a:rPr>
              <a:t>ca </a:t>
            </a:r>
            <a:r>
              <a:rPr lang="en-US" sz="2800" cap="none" dirty="0">
                <a:solidFill>
                  <a:srgbClr val="00206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54%</a:t>
            </a:r>
            <a:br>
              <a:rPr lang="en-US" sz="2400" b="0" cap="none" dirty="0">
                <a:latin typeface="Yu Gothic" panose="020B0400000000000000" pitchFamily="34" charset="-128"/>
                <a:ea typeface="Yu Gothic" panose="020B0400000000000000" pitchFamily="34" charset="-128"/>
              </a:rPr>
            </a:b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</a:rPr>
              <a:t>(2020: ca </a:t>
            </a:r>
            <a:r>
              <a:rPr lang="en-US" sz="1800" b="0" cap="none" dirty="0">
                <a:latin typeface="Yu Gothic" panose="020B0400000000000000" pitchFamily="34" charset="-128"/>
                <a:ea typeface="Yu Gothic" panose="020B0400000000000000" pitchFamily="34" charset="-128"/>
              </a:rPr>
              <a:t>54%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</a:rPr>
              <a:t>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pic>
        <p:nvPicPr>
          <p:cNvPr id="10" name="Bild 9" descr="A brushstroke">
            <a:extLst>
              <a:ext uri="{FF2B5EF4-FFF2-40B4-BE49-F238E27FC236}">
                <a16:creationId xmlns:a16="http://schemas.microsoft.com/office/drawing/2014/main" id="{779E94AD-6646-440C-A621-98193353643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67744" y="1772816"/>
            <a:ext cx="1800200" cy="1368152"/>
          </a:xfrm>
          <a:prstGeom prst="rect">
            <a:avLst/>
          </a:prstGeom>
        </p:spPr>
      </p:pic>
      <p:sp>
        <p:nvSpPr>
          <p:cNvPr id="3" name="Platshållare för sidfot 13">
            <a:extLst>
              <a:ext uri="{FF2B5EF4-FFF2-40B4-BE49-F238E27FC236}">
                <a16:creationId xmlns:a16="http://schemas.microsoft.com/office/drawing/2014/main" id="{7316EFA0-5DED-F9D2-4A18-3B9C88ABF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9044" y="6487966"/>
            <a:ext cx="9153044" cy="365125"/>
          </a:xfrm>
        </p:spPr>
        <p:txBody>
          <a:bodyPr/>
          <a:lstStyle/>
          <a:p>
            <a:r>
              <a:rPr lang="sv-SE" sz="800" dirty="0"/>
              <a:t>e-faktura internetbank  I  Volymutveckling  I  Svenska marknaden 2021  I Samverkan e-faktura privat och företag  I  2022-11-29  I  Sida 7 (12)</a:t>
            </a:r>
          </a:p>
        </p:txBody>
      </p:sp>
    </p:spTree>
    <p:extLst>
      <p:ext uri="{BB962C8B-B14F-4D97-AF65-F5344CB8AC3E}">
        <p14:creationId xmlns:p14="http://schemas.microsoft.com/office/powerpoint/2010/main" val="2522690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68"/>
    </mc:Choice>
    <mc:Fallback xmlns="">
      <p:transition spd="slow" advTm="2868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ubrik 1"/>
          <p:cNvSpPr txBox="1">
            <a:spLocks/>
          </p:cNvSpPr>
          <p:nvPr/>
        </p:nvSpPr>
        <p:spPr>
          <a:xfrm>
            <a:off x="899592" y="922162"/>
            <a:ext cx="6951996" cy="35735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fontAlgn="auto">
              <a:lnSpc>
                <a:spcPct val="90000"/>
              </a:lnSpc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</a:rPr>
              <a:t>Antalet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</a:rPr>
              <a:t>unik</a:t>
            </a:r>
            <a:r>
              <a:rPr lang="en-US" sz="2400" b="0" cap="none" dirty="0">
                <a:latin typeface="Yu Gothic" panose="020B0400000000000000" pitchFamily="34" charset="-128"/>
                <a:ea typeface="Yu Gothic" panose="020B0400000000000000" pitchFamily="34" charset="-128"/>
              </a:rPr>
              <a:t>a </a:t>
            </a:r>
            <a:r>
              <a:rPr lang="en-US" sz="2400" b="0" cap="none" dirty="0" err="1">
                <a:latin typeface="Yu Gothic" panose="020B0400000000000000" pitchFamily="34" charset="-128"/>
                <a:ea typeface="Yu Gothic" panose="020B0400000000000000" pitchFamily="34" charset="-128"/>
              </a:rPr>
              <a:t>privatkunder</a:t>
            </a:r>
            <a:r>
              <a:rPr lang="en-US" sz="2400" b="0" cap="none" dirty="0">
                <a:latin typeface="Yu Gothic" panose="020B0400000000000000" pitchFamily="34" charset="-128"/>
                <a:ea typeface="Yu Gothic" panose="020B0400000000000000" pitchFamily="34" charset="-128"/>
              </a:rPr>
              <a:t> </a:t>
            </a:r>
            <a:r>
              <a:rPr lang="en-US" sz="2400" b="0" cap="none" dirty="0" err="1">
                <a:latin typeface="Yu Gothic" panose="020B0400000000000000" pitchFamily="34" charset="-128"/>
                <a:ea typeface="Yu Gothic" panose="020B0400000000000000" pitchFamily="34" charset="-128"/>
              </a:rPr>
              <a:t>som</a:t>
            </a:r>
            <a:r>
              <a:rPr lang="en-US" sz="2400" b="0" cap="none" dirty="0">
                <a:latin typeface="Yu Gothic" panose="020B0400000000000000" pitchFamily="34" charset="-128"/>
                <a:ea typeface="Yu Gothic" panose="020B0400000000000000" pitchFamily="34" charset="-128"/>
              </a:rPr>
              <a:t> tar </a:t>
            </a:r>
            <a:r>
              <a:rPr lang="en-US" sz="2400" b="0" cap="none" dirty="0" err="1">
                <a:latin typeface="Yu Gothic" panose="020B0400000000000000" pitchFamily="34" charset="-128"/>
                <a:ea typeface="Yu Gothic" panose="020B0400000000000000" pitchFamily="34" charset="-128"/>
              </a:rPr>
              <a:t>emot</a:t>
            </a:r>
            <a:br>
              <a:rPr lang="en-US" sz="2400" b="0" cap="none" dirty="0">
                <a:latin typeface="Yu Gothic" panose="020B0400000000000000" pitchFamily="34" charset="-128"/>
                <a:ea typeface="Yu Gothic" panose="020B0400000000000000" pitchFamily="34" charset="-128"/>
              </a:rPr>
            </a:br>
            <a:r>
              <a:rPr lang="en-US" sz="2400" b="0" cap="none" dirty="0" err="1">
                <a:latin typeface="Yu Gothic" panose="020B0400000000000000" pitchFamily="34" charset="-128"/>
                <a:ea typeface="Yu Gothic" panose="020B0400000000000000" pitchFamily="34" charset="-128"/>
              </a:rPr>
              <a:t>minst</a:t>
            </a:r>
            <a:r>
              <a:rPr lang="en-US" sz="2400" b="0" cap="none" dirty="0">
                <a:latin typeface="Yu Gothic" panose="020B0400000000000000" pitchFamily="34" charset="-128"/>
                <a:ea typeface="Yu Gothic" panose="020B0400000000000000" pitchFamily="34" charset="-128"/>
              </a:rPr>
              <a:t> </a:t>
            </a:r>
            <a:r>
              <a:rPr lang="en-US" sz="2400" b="0" cap="none" dirty="0" err="1">
                <a:latin typeface="Yu Gothic" panose="020B0400000000000000" pitchFamily="34" charset="-128"/>
                <a:ea typeface="Yu Gothic" panose="020B0400000000000000" pitchFamily="34" charset="-128"/>
              </a:rPr>
              <a:t>en</a:t>
            </a:r>
            <a:r>
              <a:rPr lang="en-US" sz="2400" b="0" cap="none" dirty="0">
                <a:latin typeface="Yu Gothic" panose="020B0400000000000000" pitchFamily="34" charset="-128"/>
                <a:ea typeface="Yu Gothic" panose="020B0400000000000000" pitchFamily="34" charset="-128"/>
              </a:rPr>
              <a:t> e-faktura </a:t>
            </a:r>
            <a:br>
              <a:rPr lang="en-US" sz="2400" b="0" cap="none" dirty="0">
                <a:latin typeface="Yu Gothic" panose="020B0400000000000000" pitchFamily="34" charset="-128"/>
                <a:ea typeface="Yu Gothic" panose="020B0400000000000000" pitchFamily="34" charset="-128"/>
              </a:rPr>
            </a:br>
            <a:r>
              <a:rPr lang="en-US" sz="2400" b="0" cap="none" dirty="0" err="1">
                <a:latin typeface="Yu Gothic" panose="020B0400000000000000" pitchFamily="34" charset="-128"/>
                <a:ea typeface="Yu Gothic" panose="020B0400000000000000" pitchFamily="34" charset="-128"/>
              </a:rPr>
              <a:t>uppgår</a:t>
            </a:r>
            <a:r>
              <a:rPr lang="en-US" sz="2400" b="0" cap="none" dirty="0">
                <a:latin typeface="Yu Gothic" panose="020B0400000000000000" pitchFamily="34" charset="-128"/>
                <a:ea typeface="Yu Gothic" panose="020B0400000000000000" pitchFamily="34" charset="-128"/>
              </a:rPr>
              <a:t> till 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</a:rPr>
              <a:t>ca 4,9 </a:t>
            </a:r>
            <a:r>
              <a:rPr kumimoji="0" lang="en-US" sz="28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</a:rPr>
              <a:t>miljoner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</a:rPr>
              <a:t> 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</a:rPr>
            </a:b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</a:rPr>
              <a:t>(2020: ca </a:t>
            </a:r>
            <a:r>
              <a:rPr lang="en-US" sz="1800" b="0" cap="none" noProof="0" dirty="0">
                <a:latin typeface="Yu Gothic" panose="020B0400000000000000" pitchFamily="34" charset="-128"/>
                <a:ea typeface="Yu Gothic" panose="020B0400000000000000" pitchFamily="34" charset="-128"/>
              </a:rPr>
              <a:t>4,8 </a:t>
            </a:r>
            <a:r>
              <a:rPr lang="en-US" sz="1800" b="0" cap="none" noProof="0" dirty="0" err="1">
                <a:latin typeface="Yu Gothic" panose="020B0400000000000000" pitchFamily="34" charset="-128"/>
                <a:ea typeface="Yu Gothic" panose="020B0400000000000000" pitchFamily="34" charset="-128"/>
              </a:rPr>
              <a:t>miljoner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</a:rPr>
              <a:t>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pic>
        <p:nvPicPr>
          <p:cNvPr id="11" name="Bild 10" descr="A brushstroke">
            <a:extLst>
              <a:ext uri="{FF2B5EF4-FFF2-40B4-BE49-F238E27FC236}">
                <a16:creationId xmlns:a16="http://schemas.microsoft.com/office/drawing/2014/main" id="{BAE19137-D78E-4D33-AE77-C48C706F82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173964" y="1524134"/>
            <a:ext cx="2592288" cy="1112778"/>
          </a:xfrm>
          <a:prstGeom prst="rect">
            <a:avLst/>
          </a:prstGeom>
        </p:spPr>
      </p:pic>
      <p:pic>
        <p:nvPicPr>
          <p:cNvPr id="3" name="Bildobjekt 2">
            <a:extLst>
              <a:ext uri="{FF2B5EF4-FFF2-40B4-BE49-F238E27FC236}">
                <a16:creationId xmlns:a16="http://schemas.microsoft.com/office/drawing/2014/main" id="{DF2412FB-6166-5B23-7A1C-E68AFE550F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0001" y="1267780"/>
            <a:ext cx="6011177" cy="4322439"/>
          </a:xfrm>
          <a:prstGeom prst="rect">
            <a:avLst/>
          </a:prstGeom>
        </p:spPr>
      </p:pic>
      <p:sp>
        <p:nvSpPr>
          <p:cNvPr id="2" name="Platshållare för sidfot 13">
            <a:extLst>
              <a:ext uri="{FF2B5EF4-FFF2-40B4-BE49-F238E27FC236}">
                <a16:creationId xmlns:a16="http://schemas.microsoft.com/office/drawing/2014/main" id="{DFBF20DE-BE59-3594-88BE-55B3402D4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9044" y="6487966"/>
            <a:ext cx="9153044" cy="365125"/>
          </a:xfrm>
        </p:spPr>
        <p:txBody>
          <a:bodyPr/>
          <a:lstStyle/>
          <a:p>
            <a:r>
              <a:rPr lang="sv-SE" sz="800" dirty="0"/>
              <a:t>e-faktura internetbank  I  Volymutveckling  I  Svenska marknaden 2021  I Samverkan e-faktura privat och företag  I  2022-11-29  I  Sida 8 (12)</a:t>
            </a:r>
          </a:p>
        </p:txBody>
      </p:sp>
    </p:spTree>
    <p:extLst>
      <p:ext uri="{BB962C8B-B14F-4D97-AF65-F5344CB8AC3E}">
        <p14:creationId xmlns:p14="http://schemas.microsoft.com/office/powerpoint/2010/main" val="1325763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68"/>
    </mc:Choice>
    <mc:Fallback xmlns="">
      <p:transition spd="slow" advTm="2868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0FE9E79A-3DAA-7E38-5164-A672E89D61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0082" y="2635126"/>
            <a:ext cx="4813934" cy="3114147"/>
          </a:xfrm>
          <a:prstGeom prst="rect">
            <a:avLst/>
          </a:prstGeom>
        </p:spPr>
      </p:pic>
      <p:sp>
        <p:nvSpPr>
          <p:cNvPr id="54" name="Rubrik 1"/>
          <p:cNvSpPr txBox="1">
            <a:spLocks/>
          </p:cNvSpPr>
          <p:nvPr/>
        </p:nvSpPr>
        <p:spPr>
          <a:xfrm>
            <a:off x="879978" y="764704"/>
            <a:ext cx="7384044" cy="3573516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fontAlgn="auto">
              <a:lnSpc>
                <a:spcPct val="90000"/>
              </a:lnSpc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</a:rPr>
              <a:t>Totala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</a:rPr>
              <a:t>antalet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</a:rPr>
              <a:t>fakturautställare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</a:rPr>
            </a:b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</a:rPr>
              <a:t>uppgick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</a:rPr>
              <a:t> till 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</a:rPr>
              <a:t>3 401 </a:t>
            </a:r>
            <a:r>
              <a:rPr kumimoji="0" lang="en-US" sz="28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</a:rPr>
              <a:t>st.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</a:rPr>
              <a:t>(2020: 3 301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</a:rPr>
              <a:t>st.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</a:rPr>
              <a:t>)</a:t>
            </a:r>
            <a:br>
              <a:rPr lang="en-US" sz="2400" b="0" cap="none" dirty="0">
                <a:latin typeface="Yu Gothic" panose="020B0400000000000000" pitchFamily="34" charset="-128"/>
                <a:ea typeface="Yu Gothic" panose="020B0400000000000000" pitchFamily="34" charset="-128"/>
              </a:rPr>
            </a:br>
            <a:br>
              <a:rPr lang="en-US" sz="2400" b="0" cap="none" dirty="0">
                <a:latin typeface="Yu Gothic" panose="020B0400000000000000" pitchFamily="34" charset="-128"/>
                <a:ea typeface="Yu Gothic" panose="020B0400000000000000" pitchFamily="34" charset="-128"/>
              </a:rPr>
            </a:br>
            <a:r>
              <a:rPr lang="en-US" sz="2400" b="0" cap="none" dirty="0" err="1">
                <a:latin typeface="Yu Gothic" panose="020B0400000000000000" pitchFamily="34" charset="-128"/>
                <a:ea typeface="Yu Gothic" panose="020B0400000000000000" pitchFamily="34" charset="-128"/>
              </a:rPr>
              <a:t>Uppgift</a:t>
            </a:r>
            <a:r>
              <a:rPr lang="en-US" sz="2400" b="0" cap="none" dirty="0">
                <a:latin typeface="Yu Gothic" panose="020B0400000000000000" pitchFamily="34" charset="-128"/>
                <a:ea typeface="Yu Gothic" panose="020B0400000000000000" pitchFamily="34" charset="-128"/>
              </a:rPr>
              <a:t> om </a:t>
            </a:r>
            <a:r>
              <a:rPr lang="en-US" sz="2400" b="0" cap="none" dirty="0" err="1">
                <a:latin typeface="Yu Gothic" panose="020B0400000000000000" pitchFamily="34" charset="-128"/>
                <a:ea typeface="Yu Gothic" panose="020B0400000000000000" pitchFamily="34" charset="-128"/>
              </a:rPr>
              <a:t>totala</a:t>
            </a:r>
            <a:r>
              <a:rPr lang="en-US" sz="2400" b="0" cap="none" dirty="0">
                <a:latin typeface="Yu Gothic" panose="020B0400000000000000" pitchFamily="34" charset="-128"/>
                <a:ea typeface="Yu Gothic" panose="020B0400000000000000" pitchFamily="34" charset="-128"/>
              </a:rPr>
              <a:t> </a:t>
            </a:r>
            <a:r>
              <a:rPr lang="en-US" sz="2400" b="0" cap="none" dirty="0" err="1">
                <a:latin typeface="Yu Gothic" panose="020B0400000000000000" pitchFamily="34" charset="-128"/>
                <a:ea typeface="Yu Gothic" panose="020B0400000000000000" pitchFamily="34" charset="-128"/>
              </a:rPr>
              <a:t>antalet</a:t>
            </a:r>
            <a:r>
              <a:rPr lang="en-US" sz="2400" b="0" cap="none" dirty="0">
                <a:latin typeface="Yu Gothic" panose="020B0400000000000000" pitchFamily="34" charset="-128"/>
                <a:ea typeface="Yu Gothic" panose="020B0400000000000000" pitchFamily="34" charset="-128"/>
              </a:rPr>
              <a:t> </a:t>
            </a:r>
            <a:r>
              <a:rPr lang="en-US" sz="2400" b="0" cap="none" dirty="0" err="1">
                <a:latin typeface="Yu Gothic" panose="020B0400000000000000" pitchFamily="34" charset="-128"/>
                <a:ea typeface="Yu Gothic" panose="020B0400000000000000" pitchFamily="34" charset="-128"/>
              </a:rPr>
              <a:t>anslutna</a:t>
            </a:r>
            <a:r>
              <a:rPr lang="en-US" sz="2400" b="0" cap="none" dirty="0">
                <a:latin typeface="Yu Gothic" panose="020B0400000000000000" pitchFamily="34" charset="-128"/>
                <a:ea typeface="Yu Gothic" panose="020B0400000000000000" pitchFamily="34" charset="-128"/>
              </a:rPr>
              <a:t> </a:t>
            </a:r>
            <a:r>
              <a:rPr lang="en-US" sz="2400" b="0" cap="none" dirty="0" err="1">
                <a:latin typeface="Yu Gothic" panose="020B0400000000000000" pitchFamily="34" charset="-128"/>
                <a:ea typeface="Yu Gothic" panose="020B0400000000000000" pitchFamily="34" charset="-128"/>
              </a:rPr>
              <a:t>inbetalningsgironummer</a:t>
            </a:r>
            <a:r>
              <a:rPr lang="en-US" sz="2400" b="0" cap="none" dirty="0">
                <a:latin typeface="Yu Gothic" panose="020B0400000000000000" pitchFamily="34" charset="-128"/>
                <a:ea typeface="Yu Gothic" panose="020B0400000000000000" pitchFamily="34" charset="-128"/>
              </a:rPr>
              <a:t> </a:t>
            </a:r>
            <a:r>
              <a:rPr lang="en-US" sz="2400" b="0" cap="none" dirty="0" err="1">
                <a:latin typeface="Yu Gothic" panose="020B0400000000000000" pitchFamily="34" charset="-128"/>
                <a:ea typeface="Yu Gothic" panose="020B0400000000000000" pitchFamily="34" charset="-128"/>
              </a:rPr>
              <a:t>saknas</a:t>
            </a:r>
            <a:r>
              <a:rPr lang="en-US" sz="2400" b="0" cap="none" dirty="0">
                <a:latin typeface="Yu Gothic" panose="020B0400000000000000" pitchFamily="34" charset="-128"/>
                <a:ea typeface="Yu Gothic" panose="020B0400000000000000" pitchFamily="34" charset="-128"/>
              </a:rPr>
              <a:t>.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</a:rPr>
              <a:t>(2020: 14 049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</a:rPr>
              <a:t>st.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</a:rPr>
              <a:t>)</a:t>
            </a:r>
          </a:p>
        </p:txBody>
      </p:sp>
      <p:pic>
        <p:nvPicPr>
          <p:cNvPr id="7" name="Bild 6" descr="A brushstroke">
            <a:extLst>
              <a:ext uri="{FF2B5EF4-FFF2-40B4-BE49-F238E27FC236}">
                <a16:creationId xmlns:a16="http://schemas.microsoft.com/office/drawing/2014/main" id="{0A579992-34A3-4A07-AD85-22AE4A6D9C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04663" y="1108727"/>
            <a:ext cx="2142386" cy="1011683"/>
          </a:xfrm>
          <a:prstGeom prst="rect">
            <a:avLst/>
          </a:prstGeom>
        </p:spPr>
      </p:pic>
      <p:pic>
        <p:nvPicPr>
          <p:cNvPr id="11" name="Bild 10" descr="A brushstroke">
            <a:extLst>
              <a:ext uri="{FF2B5EF4-FFF2-40B4-BE49-F238E27FC236}">
                <a16:creationId xmlns:a16="http://schemas.microsoft.com/office/drawing/2014/main" id="{AA3B0BD3-B3FB-429D-A069-BF00097091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71938" y="2129285"/>
            <a:ext cx="2142386" cy="1011683"/>
          </a:xfrm>
          <a:prstGeom prst="rect">
            <a:avLst/>
          </a:prstGeom>
        </p:spPr>
      </p:pic>
      <p:sp>
        <p:nvSpPr>
          <p:cNvPr id="2" name="Platshållare för sidfot 13">
            <a:extLst>
              <a:ext uri="{FF2B5EF4-FFF2-40B4-BE49-F238E27FC236}">
                <a16:creationId xmlns:a16="http://schemas.microsoft.com/office/drawing/2014/main" id="{C0EA0F3B-DB16-7DA8-0BA3-628E85F3D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9044" y="6487966"/>
            <a:ext cx="9153044" cy="365125"/>
          </a:xfrm>
        </p:spPr>
        <p:txBody>
          <a:bodyPr/>
          <a:lstStyle/>
          <a:p>
            <a:r>
              <a:rPr lang="sv-SE" sz="800" dirty="0"/>
              <a:t>e-faktura internetbank  I  Volymutveckling  I  Svenska marknaden 2021  I Samverkan e-faktura privat och företag  I  2022-11-29  I  Sida 9 (12)</a:t>
            </a:r>
          </a:p>
        </p:txBody>
      </p:sp>
    </p:spTree>
    <p:extLst>
      <p:ext uri="{BB962C8B-B14F-4D97-AF65-F5344CB8AC3E}">
        <p14:creationId xmlns:p14="http://schemas.microsoft.com/office/powerpoint/2010/main" val="1983026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68"/>
    </mc:Choice>
    <mc:Fallback xmlns="">
      <p:transition spd="slow" advTm="2868"/>
    </mc:Fallback>
  </mc:AlternateContent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9343</TotalTime>
  <Words>1171</Words>
  <Application>Microsoft Office PowerPoint</Application>
  <PresentationFormat>Bildspel på skärmen (4:3)</PresentationFormat>
  <Paragraphs>100</Paragraphs>
  <Slides>12</Slides>
  <Notes>5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8" baseType="lpstr">
      <vt:lpstr>Yu Gothic</vt:lpstr>
      <vt:lpstr>Yu Gothic Light</vt:lpstr>
      <vt:lpstr>Arial</vt:lpstr>
      <vt:lpstr>Calibri</vt:lpstr>
      <vt:lpstr>Calibri Light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Karin Wallin</dc:creator>
  <cp:lastModifiedBy>Karin Microsoft Wallin</cp:lastModifiedBy>
  <cp:revision>315</cp:revision>
  <cp:lastPrinted>2021-09-12T13:29:57Z</cp:lastPrinted>
  <dcterms:created xsi:type="dcterms:W3CDTF">2017-05-31T22:09:51Z</dcterms:created>
  <dcterms:modified xsi:type="dcterms:W3CDTF">2022-12-01T19:23:21Z</dcterms:modified>
</cp:coreProperties>
</file>